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63" r:id="rId4"/>
    <p:sldId id="266" r:id="rId5"/>
    <p:sldId id="267" r:id="rId6"/>
    <p:sldId id="268" r:id="rId7"/>
    <p:sldId id="271" r:id="rId8"/>
    <p:sldId id="269" r:id="rId9"/>
    <p:sldId id="270" r:id="rId10"/>
    <p:sldId id="272" r:id="rId11"/>
    <p:sldId id="273" r:id="rId12"/>
    <p:sldId id="279" r:id="rId13"/>
    <p:sldId id="274" r:id="rId14"/>
    <p:sldId id="262" r:id="rId15"/>
    <p:sldId id="275" r:id="rId16"/>
    <p:sldId id="276" r:id="rId17"/>
    <p:sldId id="277" r:id="rId18"/>
    <p:sldId id="278" r:id="rId19"/>
    <p:sldId id="280" r:id="rId20"/>
    <p:sldId id="258" r:id="rId21"/>
    <p:sldId id="264" r:id="rId22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93D81CF-94F2-401A-BA57-92F5A7B2D0C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89" autoAdjust="0"/>
  </p:normalViewPr>
  <p:slideViewPr>
    <p:cSldViewPr snapToGrid="0">
      <p:cViewPr varScale="1">
        <p:scale>
          <a:sx n="65" d="100"/>
          <a:sy n="65" d="100"/>
        </p:scale>
        <p:origin x="248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93" d="100"/>
          <a:sy n="93" d="100"/>
        </p:scale>
        <p:origin x="370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xmlns="" id="{830594C5-4210-4C0B-94C8-05EA2A2738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9A07B545-CB7B-485B-8848-24C5090D7CC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EF9D119-8AFA-434B-A238-A6A442F9D76B}" type="datetime1">
              <a:rPr lang="it-IT" smtClean="0"/>
              <a:t>18/04/2024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DD9E7E0C-EC12-408D-80EA-659FD94A65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DF952D70-4DD5-4630-8772-5085BDBF1D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1D13D6A-DFDD-4B27-9F53-83C0CD933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69633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0F540-0BDB-461F-9E1A-3840417E8510}" type="datetime1">
              <a:rPr lang="it-IT" smtClean="0"/>
              <a:pPr/>
              <a:t>18/04/2024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A1D7B6F-E65C-42E7-86A5-0A01C6C95227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2954326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A1D7B6F-E65C-42E7-86A5-0A01C6C95227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7398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72396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14621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436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5242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10200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04355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83994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21680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30048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5091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7537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1357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9300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1784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6418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6276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81265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0011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9722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A1D7B6F-E65C-42E7-86A5-0A01C6C95227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2248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Elemento grafico 23">
            <a:extLst>
              <a:ext uri="{FF2B5EF4-FFF2-40B4-BE49-F238E27FC236}">
                <a16:creationId xmlns:a16="http://schemas.microsoft.com/office/drawing/2014/main" xmlns="" id="{47C3B2E9-ECBE-41AD-AEEB-38E82FC382A0}"/>
              </a:ext>
            </a:extLst>
          </p:cNvPr>
          <p:cNvGrpSpPr/>
          <p:nvPr/>
        </p:nvGrpSpPr>
        <p:grpSpPr>
          <a:xfrm>
            <a:off x="-12700" y="-12700"/>
            <a:ext cx="12212320" cy="6882130"/>
            <a:chOff x="-12700" y="-12700"/>
            <a:chExt cx="12212320" cy="6882130"/>
          </a:xfrm>
        </p:grpSpPr>
        <p:sp>
          <p:nvSpPr>
            <p:cNvPr id="38" name="Figura a mano libera: Forma 37">
              <a:extLst>
                <a:ext uri="{FF2B5EF4-FFF2-40B4-BE49-F238E27FC236}">
                  <a16:creationId xmlns:a16="http://schemas.microsoft.com/office/drawing/2014/main" xmlns="" id="{FD75D72D-60C9-4FC2-B3B6-BBC407A1E87C}"/>
                </a:ext>
              </a:extLst>
            </p:cNvPr>
            <p:cNvSpPr/>
            <p:nvPr/>
          </p:nvSpPr>
          <p:spPr>
            <a:xfrm>
              <a:off x="6134100" y="2558390"/>
              <a:ext cx="6057900" cy="2717800"/>
            </a:xfrm>
            <a:custGeom>
              <a:avLst/>
              <a:gdLst>
                <a:gd name="connsiteX0" fmla="*/ 12700 w 6057900"/>
                <a:gd name="connsiteY0" fmla="*/ 1852320 h 2717800"/>
                <a:gd name="connsiteX1" fmla="*/ 6055360 w 6057900"/>
                <a:gd name="connsiteY1" fmla="*/ 2705760 h 2717800"/>
                <a:gd name="connsiteX2" fmla="*/ 6055360 w 6057900"/>
                <a:gd name="connsiteY2" fmla="*/ 664870 h 2717800"/>
                <a:gd name="connsiteX3" fmla="*/ 486410 w 6057900"/>
                <a:gd name="connsiteY3" fmla="*/ 33680 h 2717800"/>
                <a:gd name="connsiteX4" fmla="*/ 12700 w 6057900"/>
                <a:gd name="connsiteY4" fmla="*/ 185232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7900" h="2717800">
                  <a:moveTo>
                    <a:pt x="12700" y="1852320"/>
                  </a:moveTo>
                  <a:cubicBezTo>
                    <a:pt x="12700" y="1852320"/>
                    <a:pt x="1485900" y="1508150"/>
                    <a:pt x="6055360" y="2705760"/>
                  </a:cubicBezTo>
                  <a:lnTo>
                    <a:pt x="6055360" y="664870"/>
                  </a:lnTo>
                  <a:cubicBezTo>
                    <a:pt x="2434590" y="-165710"/>
                    <a:pt x="486410" y="33680"/>
                    <a:pt x="486410" y="33680"/>
                  </a:cubicBezTo>
                  <a:lnTo>
                    <a:pt x="12700" y="185232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08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40" name="Figura a mano libera: Forma 39">
              <a:extLst>
                <a:ext uri="{FF2B5EF4-FFF2-40B4-BE49-F238E27FC236}">
                  <a16:creationId xmlns:a16="http://schemas.microsoft.com/office/drawing/2014/main" xmlns="" id="{6DDD47AF-7D6B-4DDA-844C-9F41D60507B7}"/>
                </a:ext>
              </a:extLst>
            </p:cNvPr>
            <p:cNvSpPr/>
            <p:nvPr/>
          </p:nvSpPr>
          <p:spPr>
            <a:xfrm>
              <a:off x="5767070" y="5688330"/>
              <a:ext cx="1130300" cy="1181100"/>
            </a:xfrm>
            <a:custGeom>
              <a:avLst/>
              <a:gdLst>
                <a:gd name="connsiteX0" fmla="*/ 1127760 w 1130300"/>
                <a:gd name="connsiteY0" fmla="*/ 12700 h 1181100"/>
                <a:gd name="connsiteX1" fmla="*/ 1127760 w 1130300"/>
                <a:gd name="connsiteY1" fmla="*/ 12700 h 1181100"/>
                <a:gd name="connsiteX2" fmla="*/ 547370 w 1130300"/>
                <a:gd name="connsiteY2" fmla="*/ 491490 h 1181100"/>
                <a:gd name="connsiteX3" fmla="*/ 12700 w 1130300"/>
                <a:gd name="connsiteY3" fmla="*/ 1169670 h 1181100"/>
                <a:gd name="connsiteX4" fmla="*/ 435610 w 1130300"/>
                <a:gd name="connsiteY4" fmla="*/ 1169670 h 1181100"/>
                <a:gd name="connsiteX5" fmla="*/ 835660 w 1130300"/>
                <a:gd name="connsiteY5" fmla="*/ 67056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300" h="1181100">
                  <a:moveTo>
                    <a:pt x="1127760" y="12700"/>
                  </a:moveTo>
                  <a:lnTo>
                    <a:pt x="1127760" y="12700"/>
                  </a:lnTo>
                  <a:lnTo>
                    <a:pt x="547370" y="491490"/>
                  </a:lnTo>
                  <a:lnTo>
                    <a:pt x="12700" y="1169670"/>
                  </a:lnTo>
                  <a:lnTo>
                    <a:pt x="435610" y="1169670"/>
                  </a:lnTo>
                  <a:lnTo>
                    <a:pt x="835660" y="67056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0000"/>
                  </a:schemeClr>
                </a:gs>
                <a:gs pos="0">
                  <a:schemeClr val="accent3">
                    <a:alpha val="5000"/>
                  </a:schemeClr>
                </a:gs>
              </a:gsLst>
              <a:lin ang="7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41" name="Figura a mano libera: Forma 40">
              <a:extLst>
                <a:ext uri="{FF2B5EF4-FFF2-40B4-BE49-F238E27FC236}">
                  <a16:creationId xmlns:a16="http://schemas.microsoft.com/office/drawing/2014/main" xmlns="" id="{AB869A0C-2A0A-4F44-91DF-7D2812AC06CB}"/>
                </a:ext>
              </a:extLst>
            </p:cNvPr>
            <p:cNvSpPr/>
            <p:nvPr/>
          </p:nvSpPr>
          <p:spPr>
            <a:xfrm>
              <a:off x="-12700" y="492760"/>
              <a:ext cx="2692400" cy="762000"/>
            </a:xfrm>
            <a:custGeom>
              <a:avLst/>
              <a:gdLst>
                <a:gd name="connsiteX0" fmla="*/ 12700 w 2692400"/>
                <a:gd name="connsiteY0" fmla="*/ 429260 h 762000"/>
                <a:gd name="connsiteX1" fmla="*/ 12700 w 2692400"/>
                <a:gd name="connsiteY1" fmla="*/ 759460 h 762000"/>
                <a:gd name="connsiteX2" fmla="*/ 2044700 w 2692400"/>
                <a:gd name="connsiteY2" fmla="*/ 334010 h 762000"/>
                <a:gd name="connsiteX3" fmla="*/ 2689860 w 2692400"/>
                <a:gd name="connsiteY3" fmla="*/ 12700 h 762000"/>
                <a:gd name="connsiteX4" fmla="*/ 2689860 w 2692400"/>
                <a:gd name="connsiteY4" fmla="*/ 12700 h 762000"/>
                <a:gd name="connsiteX5" fmla="*/ 1936750 w 2692400"/>
                <a:gd name="connsiteY5" fmla="*/ 127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2400" h="762000">
                  <a:moveTo>
                    <a:pt x="12700" y="429260"/>
                  </a:moveTo>
                  <a:lnTo>
                    <a:pt x="12700" y="759460"/>
                  </a:lnTo>
                  <a:lnTo>
                    <a:pt x="2044700" y="334010"/>
                  </a:lnTo>
                  <a:lnTo>
                    <a:pt x="2689860" y="12700"/>
                  </a:lnTo>
                  <a:lnTo>
                    <a:pt x="2689860" y="12700"/>
                  </a:lnTo>
                  <a:lnTo>
                    <a:pt x="1936750" y="12700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alpha val="2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8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6" name="Figura a mano libera: Forma 35">
              <a:extLst>
                <a:ext uri="{FF2B5EF4-FFF2-40B4-BE49-F238E27FC236}">
                  <a16:creationId xmlns:a16="http://schemas.microsoft.com/office/drawing/2014/main" xmlns="" id="{863DDEEC-D329-48E8-AB64-F011639C386A}"/>
                </a:ext>
              </a:extLst>
            </p:cNvPr>
            <p:cNvSpPr/>
            <p:nvPr/>
          </p:nvSpPr>
          <p:spPr>
            <a:xfrm>
              <a:off x="7642860" y="-12700"/>
              <a:ext cx="1282700" cy="1231900"/>
            </a:xfrm>
            <a:custGeom>
              <a:avLst/>
              <a:gdLst>
                <a:gd name="connsiteX0" fmla="*/ 12700 w 1282700"/>
                <a:gd name="connsiteY0" fmla="*/ 1226820 h 1231900"/>
                <a:gd name="connsiteX1" fmla="*/ 613410 w 1282700"/>
                <a:gd name="connsiteY1" fmla="*/ 773430 h 1231900"/>
                <a:gd name="connsiteX2" fmla="*/ 1270000 w 1282700"/>
                <a:gd name="connsiteY2" fmla="*/ 12700 h 1231900"/>
                <a:gd name="connsiteX3" fmla="*/ 831850 w 1282700"/>
                <a:gd name="connsiteY3" fmla="*/ 12700 h 1231900"/>
                <a:gd name="connsiteX4" fmla="*/ 334010 w 1282700"/>
                <a:gd name="connsiteY4" fmla="*/ 58166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700" h="1231900">
                  <a:moveTo>
                    <a:pt x="12700" y="1226820"/>
                  </a:moveTo>
                  <a:lnTo>
                    <a:pt x="613410" y="773430"/>
                  </a:lnTo>
                  <a:lnTo>
                    <a:pt x="1270000" y="12700"/>
                  </a:lnTo>
                  <a:lnTo>
                    <a:pt x="831850" y="12700"/>
                  </a:lnTo>
                  <a:lnTo>
                    <a:pt x="334010" y="581660"/>
                  </a:lnTo>
                  <a:close/>
                </a:path>
              </a:pathLst>
            </a:custGeom>
            <a:gradFill>
              <a:gsLst>
                <a:gs pos="100000">
                  <a:schemeClr val="bg2">
                    <a:alpha val="20000"/>
                  </a:schemeClr>
                </a:gs>
                <a:gs pos="0">
                  <a:schemeClr val="bg2">
                    <a:alpha val="5000"/>
                  </a:schemeClr>
                </a:gs>
              </a:gsLst>
              <a:lin ang="312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7" name="Figura a mano libera: Forma 36">
              <a:extLst>
                <a:ext uri="{FF2B5EF4-FFF2-40B4-BE49-F238E27FC236}">
                  <a16:creationId xmlns:a16="http://schemas.microsoft.com/office/drawing/2014/main" xmlns="" id="{B7B80AAE-AECF-4ED8-AF96-F4934E33F6FD}"/>
                </a:ext>
              </a:extLst>
            </p:cNvPr>
            <p:cNvSpPr/>
            <p:nvPr/>
          </p:nvSpPr>
          <p:spPr>
            <a:xfrm>
              <a:off x="8820150" y="-12700"/>
              <a:ext cx="2349500" cy="1943100"/>
            </a:xfrm>
            <a:custGeom>
              <a:avLst/>
              <a:gdLst>
                <a:gd name="connsiteX0" fmla="*/ 12700 w 2349500"/>
                <a:gd name="connsiteY0" fmla="*/ 1560830 h 1943100"/>
                <a:gd name="connsiteX1" fmla="*/ 1536700 w 2349500"/>
                <a:gd name="connsiteY1" fmla="*/ 1941830 h 1943100"/>
                <a:gd name="connsiteX2" fmla="*/ 2346960 w 2349500"/>
                <a:gd name="connsiteY2" fmla="*/ 68580 h 1943100"/>
                <a:gd name="connsiteX3" fmla="*/ 1965960 w 2349500"/>
                <a:gd name="connsiteY3" fmla="*/ 12700 h 1943100"/>
                <a:gd name="connsiteX4" fmla="*/ 939800 w 2349500"/>
                <a:gd name="connsiteY4" fmla="*/ 12700 h 1943100"/>
                <a:gd name="connsiteX5" fmla="*/ 12700 w 2349500"/>
                <a:gd name="connsiteY5" fmla="*/ 1560830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0" h="1943100">
                  <a:moveTo>
                    <a:pt x="12700" y="1560830"/>
                  </a:moveTo>
                  <a:cubicBezTo>
                    <a:pt x="12700" y="1560830"/>
                    <a:pt x="1094740" y="1871980"/>
                    <a:pt x="1536700" y="1941830"/>
                  </a:cubicBezTo>
                  <a:cubicBezTo>
                    <a:pt x="2020570" y="1625600"/>
                    <a:pt x="2346960" y="68580"/>
                    <a:pt x="2346960" y="68580"/>
                  </a:cubicBezTo>
                  <a:cubicBezTo>
                    <a:pt x="2346960" y="68580"/>
                    <a:pt x="2222500" y="40640"/>
                    <a:pt x="1965960" y="12700"/>
                  </a:cubicBezTo>
                  <a:lnTo>
                    <a:pt x="939800" y="12700"/>
                  </a:lnTo>
                  <a:cubicBezTo>
                    <a:pt x="664210" y="1154430"/>
                    <a:pt x="12700" y="1560830"/>
                    <a:pt x="12700" y="156083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40000"/>
                  </a:schemeClr>
                </a:gs>
                <a:gs pos="100000">
                  <a:schemeClr val="accent3">
                    <a:alpha val="5000"/>
                  </a:schemeClr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9" name="Figura a mano libera: Forma 38">
              <a:extLst>
                <a:ext uri="{FF2B5EF4-FFF2-40B4-BE49-F238E27FC236}">
                  <a16:creationId xmlns:a16="http://schemas.microsoft.com/office/drawing/2014/main" xmlns="" id="{DC335455-9900-4BAE-AB3E-1CA284A4BA15}"/>
                </a:ext>
              </a:extLst>
            </p:cNvPr>
            <p:cNvSpPr/>
            <p:nvPr/>
          </p:nvSpPr>
          <p:spPr>
            <a:xfrm>
              <a:off x="7265670" y="5240886"/>
              <a:ext cx="4927600" cy="1193800"/>
            </a:xfrm>
            <a:custGeom>
              <a:avLst/>
              <a:gdLst>
                <a:gd name="connsiteX0" fmla="*/ 204470 w 4927600"/>
                <a:gd name="connsiteY0" fmla="*/ 13105 h 1193800"/>
                <a:gd name="connsiteX1" fmla="*/ 12700 w 4927600"/>
                <a:gd name="connsiteY1" fmla="*/ 786535 h 1193800"/>
                <a:gd name="connsiteX2" fmla="*/ 4923790 w 4927600"/>
                <a:gd name="connsiteY2" fmla="*/ 1181505 h 1193800"/>
                <a:gd name="connsiteX3" fmla="*/ 4923790 w 4927600"/>
                <a:gd name="connsiteY3" fmla="*/ 366164 h 1193800"/>
                <a:gd name="connsiteX4" fmla="*/ 204470 w 4927600"/>
                <a:gd name="connsiteY4" fmla="*/ 13105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7600" h="1193800">
                  <a:moveTo>
                    <a:pt x="204470" y="13105"/>
                  </a:moveTo>
                  <a:lnTo>
                    <a:pt x="12700" y="786535"/>
                  </a:lnTo>
                  <a:cubicBezTo>
                    <a:pt x="12700" y="786535"/>
                    <a:pt x="2622550" y="715414"/>
                    <a:pt x="4923790" y="1181505"/>
                  </a:cubicBezTo>
                  <a:lnTo>
                    <a:pt x="4923790" y="366164"/>
                  </a:lnTo>
                  <a:cubicBezTo>
                    <a:pt x="2410461" y="-13565"/>
                    <a:pt x="204470" y="13105"/>
                    <a:pt x="204470" y="13105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alpha val="4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6" name="Figura a mano libera: Forma 25">
              <a:extLst>
                <a:ext uri="{FF2B5EF4-FFF2-40B4-BE49-F238E27FC236}">
                  <a16:creationId xmlns:a16="http://schemas.microsoft.com/office/drawing/2014/main" xmlns="" id="{7997994A-3EFC-4653-B5D9-345ADEF9A1E8}"/>
                </a:ext>
              </a:extLst>
            </p:cNvPr>
            <p:cNvSpPr/>
            <p:nvPr/>
          </p:nvSpPr>
          <p:spPr>
            <a:xfrm>
              <a:off x="0" y="4398010"/>
              <a:ext cx="6605059" cy="2459990"/>
            </a:xfrm>
            <a:custGeom>
              <a:avLst/>
              <a:gdLst>
                <a:gd name="connsiteX0" fmla="*/ 6399530 w 6616700"/>
                <a:gd name="connsiteY0" fmla="*/ 12700 h 2476500"/>
                <a:gd name="connsiteX1" fmla="*/ 12700 w 6616700"/>
                <a:gd name="connsiteY1" fmla="*/ 1666240 h 2476500"/>
                <a:gd name="connsiteX2" fmla="*/ 12700 w 6616700"/>
                <a:gd name="connsiteY2" fmla="*/ 2472690 h 2476500"/>
                <a:gd name="connsiteX3" fmla="*/ 1996440 w 6616700"/>
                <a:gd name="connsiteY3" fmla="*/ 2472690 h 2476500"/>
                <a:gd name="connsiteX4" fmla="*/ 6606540 w 6616700"/>
                <a:gd name="connsiteY4" fmla="*/ 1192530 h 2476500"/>
                <a:gd name="connsiteX5" fmla="*/ 6399530 w 6616700"/>
                <a:gd name="connsiteY5" fmla="*/ 12700 h 247650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57391 h 2459990"/>
                <a:gd name="connsiteX5" fmla="*/ 6386830 w 6605059"/>
                <a:gd name="connsiteY5" fmla="*/ 0 h 245999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48976 h 2459990"/>
                <a:gd name="connsiteX5" fmla="*/ 6386830 w 6605059"/>
                <a:gd name="connsiteY5" fmla="*/ 0 h 245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5059" h="2459990">
                  <a:moveTo>
                    <a:pt x="6386830" y="0"/>
                  </a:moveTo>
                  <a:cubicBezTo>
                    <a:pt x="2965450" y="420370"/>
                    <a:pt x="524510" y="1424940"/>
                    <a:pt x="0" y="1653540"/>
                  </a:cubicBezTo>
                  <a:lnTo>
                    <a:pt x="0" y="2459990"/>
                  </a:lnTo>
                  <a:lnTo>
                    <a:pt x="1983740" y="2459990"/>
                  </a:lnTo>
                  <a:cubicBezTo>
                    <a:pt x="3195320" y="2000250"/>
                    <a:pt x="4846109" y="1442346"/>
                    <a:pt x="6605059" y="1148976"/>
                  </a:cubicBezTo>
                  <a:cubicBezTo>
                    <a:pt x="6526319" y="682886"/>
                    <a:pt x="6478270" y="457200"/>
                    <a:pt x="6386830" y="0"/>
                  </a:cubicBezTo>
                  <a:close/>
                </a:path>
              </a:pathLst>
            </a:custGeom>
            <a:gradFill>
              <a:gsLst>
                <a:gs pos="100000">
                  <a:schemeClr val="bg2">
                    <a:alpha val="40000"/>
                  </a:schemeClr>
                </a:gs>
                <a:gs pos="0">
                  <a:schemeClr val="accent5">
                    <a:alpha val="5000"/>
                  </a:schemeClr>
                </a:gs>
              </a:gsLst>
              <a:lin ang="5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F2CC930F-B5EF-486A-A896-75D6B8DDAD09}"/>
                </a:ext>
              </a:extLst>
            </p:cNvPr>
            <p:cNvSpPr/>
            <p:nvPr/>
          </p:nvSpPr>
          <p:spPr>
            <a:xfrm>
              <a:off x="-12700" y="741680"/>
              <a:ext cx="6629400" cy="5981700"/>
            </a:xfrm>
            <a:custGeom>
              <a:avLst/>
              <a:gdLst>
                <a:gd name="connsiteX0" fmla="*/ 5783580 w 6629400"/>
                <a:gd name="connsiteY0" fmla="*/ 12700 h 5981700"/>
                <a:gd name="connsiteX1" fmla="*/ 12700 w 6629400"/>
                <a:gd name="connsiteY1" fmla="*/ 1029970 h 5981700"/>
                <a:gd name="connsiteX2" fmla="*/ 12700 w 6629400"/>
                <a:gd name="connsiteY2" fmla="*/ 5971540 h 5981700"/>
                <a:gd name="connsiteX3" fmla="*/ 6620510 w 6629400"/>
                <a:gd name="connsiteY3" fmla="*/ 4806950 h 598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400" h="5981700">
                  <a:moveTo>
                    <a:pt x="5783580" y="12700"/>
                  </a:moveTo>
                  <a:lnTo>
                    <a:pt x="12700" y="1029970"/>
                  </a:lnTo>
                  <a:lnTo>
                    <a:pt x="12700" y="5971540"/>
                  </a:lnTo>
                  <a:lnTo>
                    <a:pt x="6620510" y="48069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/>
                </a:gs>
                <a:gs pos="100000">
                  <a:schemeClr val="accent5"/>
                </a:gs>
              </a:gsLst>
              <a:lin ang="2700000" scaled="0"/>
              <a:tileRect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xmlns="" id="{791B94BC-A2EC-4D50-B423-764E53B13BE7}"/>
                </a:ext>
              </a:extLst>
            </p:cNvPr>
            <p:cNvSpPr/>
            <p:nvPr/>
          </p:nvSpPr>
          <p:spPr>
            <a:xfrm>
              <a:off x="7533640" y="-12700"/>
              <a:ext cx="1676400" cy="1549400"/>
            </a:xfrm>
            <a:custGeom>
              <a:avLst/>
              <a:gdLst>
                <a:gd name="connsiteX0" fmla="*/ 1123950 w 1676400"/>
                <a:gd name="connsiteY0" fmla="*/ 12700 h 1549400"/>
                <a:gd name="connsiteX1" fmla="*/ 12700 w 1676400"/>
                <a:gd name="connsiteY1" fmla="*/ 1268730 h 1549400"/>
                <a:gd name="connsiteX2" fmla="*/ 320040 w 1676400"/>
                <a:gd name="connsiteY2" fmla="*/ 1541780 h 1549400"/>
                <a:gd name="connsiteX3" fmla="*/ 1672590 w 1676400"/>
                <a:gd name="connsiteY3" fmla="*/ 127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0" h="1549400">
                  <a:moveTo>
                    <a:pt x="1123950" y="12700"/>
                  </a:moveTo>
                  <a:lnTo>
                    <a:pt x="12700" y="1268730"/>
                  </a:lnTo>
                  <a:lnTo>
                    <a:pt x="320040" y="1541780"/>
                  </a:lnTo>
                  <a:lnTo>
                    <a:pt x="1672590" y="1270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8684" t="-98206" r="-65455" b="7644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xmlns="" id="{5D578B85-2A30-4840-8B68-DDDE2A2DF6B6}"/>
                </a:ext>
              </a:extLst>
            </p:cNvPr>
            <p:cNvSpPr/>
            <p:nvPr/>
          </p:nvSpPr>
          <p:spPr>
            <a:xfrm>
              <a:off x="-12700" y="431800"/>
              <a:ext cx="2921000" cy="1041400"/>
            </a:xfrm>
            <a:custGeom>
              <a:avLst/>
              <a:gdLst>
                <a:gd name="connsiteX0" fmla="*/ 12700 w 2921000"/>
                <a:gd name="connsiteY0" fmla="*/ 1031240 h 1041400"/>
                <a:gd name="connsiteX1" fmla="*/ 2912110 w 2921000"/>
                <a:gd name="connsiteY1" fmla="*/ 415290 h 1041400"/>
                <a:gd name="connsiteX2" fmla="*/ 2827020 w 2921000"/>
                <a:gd name="connsiteY2" fmla="*/ 12700 h 1041400"/>
                <a:gd name="connsiteX3" fmla="*/ 12700 w 2921000"/>
                <a:gd name="connsiteY3" fmla="*/ 610870 h 10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000" h="1041400">
                  <a:moveTo>
                    <a:pt x="12700" y="1031240"/>
                  </a:moveTo>
                  <a:lnTo>
                    <a:pt x="2912110" y="415290"/>
                  </a:lnTo>
                  <a:lnTo>
                    <a:pt x="2827020" y="12700"/>
                  </a:lnTo>
                  <a:lnTo>
                    <a:pt x="12700" y="61087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32063" t="15838" r="1073" b="-15838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xmlns="" id="{9E87D68E-7B06-4D4A-BAE3-650770DBFBE6}"/>
                </a:ext>
              </a:extLst>
            </p:cNvPr>
            <p:cNvSpPr/>
            <p:nvPr/>
          </p:nvSpPr>
          <p:spPr>
            <a:xfrm>
              <a:off x="5916930" y="5568950"/>
              <a:ext cx="1358900" cy="1295400"/>
            </a:xfrm>
            <a:custGeom>
              <a:avLst/>
              <a:gdLst>
                <a:gd name="connsiteX0" fmla="*/ 12700 w 1358900"/>
                <a:gd name="connsiteY0" fmla="*/ 1289050 h 1295400"/>
                <a:gd name="connsiteX1" fmla="*/ 538480 w 1358900"/>
                <a:gd name="connsiteY1" fmla="*/ 1289050 h 1295400"/>
                <a:gd name="connsiteX2" fmla="*/ 1350010 w 1358900"/>
                <a:gd name="connsiteY2" fmla="*/ 269240 h 1295400"/>
                <a:gd name="connsiteX3" fmla="*/ 1028700 w 1358900"/>
                <a:gd name="connsiteY3" fmla="*/ 1270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8900" h="1295400">
                  <a:moveTo>
                    <a:pt x="12700" y="1289050"/>
                  </a:moveTo>
                  <a:lnTo>
                    <a:pt x="538480" y="1289050"/>
                  </a:lnTo>
                  <a:lnTo>
                    <a:pt x="1350010" y="269240"/>
                  </a:lnTo>
                  <a:lnTo>
                    <a:pt x="1028700" y="1270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l="-121206" t="11183" r="13010" b="-182361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1" name="Figura a mano libera: Forma 30">
              <a:extLst>
                <a:ext uri="{FF2B5EF4-FFF2-40B4-BE49-F238E27FC236}">
                  <a16:creationId xmlns:a16="http://schemas.microsoft.com/office/drawing/2014/main" xmlns="" id="{70744E0D-4320-4203-ABA0-DC9D0B329E16}"/>
                </a:ext>
              </a:extLst>
            </p:cNvPr>
            <p:cNvSpPr/>
            <p:nvPr/>
          </p:nvSpPr>
          <p:spPr>
            <a:xfrm>
              <a:off x="7754620" y="4657090"/>
              <a:ext cx="4445000" cy="1765300"/>
            </a:xfrm>
            <a:custGeom>
              <a:avLst/>
              <a:gdLst>
                <a:gd name="connsiteX0" fmla="*/ 187961 w 4445000"/>
                <a:gd name="connsiteY0" fmla="*/ 12700 h 1765300"/>
                <a:gd name="connsiteX1" fmla="*/ 12700 w 4445000"/>
                <a:gd name="connsiteY1" fmla="*/ 859790 h 1765300"/>
                <a:gd name="connsiteX2" fmla="*/ 4434840 w 4445000"/>
                <a:gd name="connsiteY2" fmla="*/ 1753870 h 1765300"/>
                <a:gd name="connsiteX3" fmla="*/ 4434840 w 4445000"/>
                <a:gd name="connsiteY3" fmla="*/ 871220 h 17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00" h="1765300">
                  <a:moveTo>
                    <a:pt x="187961" y="12700"/>
                  </a:moveTo>
                  <a:lnTo>
                    <a:pt x="12700" y="859790"/>
                  </a:lnTo>
                  <a:lnTo>
                    <a:pt x="4434840" y="1753870"/>
                  </a:lnTo>
                  <a:lnTo>
                    <a:pt x="4434840" y="871220"/>
                  </a:lnTo>
                  <a:close/>
                </a:path>
              </a:pathLst>
            </a:custGeom>
            <a:gradFill>
              <a:gsLst>
                <a:gs pos="100000">
                  <a:schemeClr val="tx1"/>
                </a:gs>
                <a:gs pos="0">
                  <a:schemeClr val="tx2"/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xmlns="" id="{388CFBA9-D870-41CC-A059-97970304A115}"/>
                </a:ext>
              </a:extLst>
            </p:cNvPr>
            <p:cNvSpPr/>
            <p:nvPr/>
          </p:nvSpPr>
          <p:spPr>
            <a:xfrm>
              <a:off x="6718300" y="1951990"/>
              <a:ext cx="5473700" cy="3289300"/>
            </a:xfrm>
            <a:custGeom>
              <a:avLst/>
              <a:gdLst>
                <a:gd name="connsiteX0" fmla="*/ 5471160 w 5473700"/>
                <a:gd name="connsiteY0" fmla="*/ 1239520 h 3289300"/>
                <a:gd name="connsiteX1" fmla="*/ 513080 w 5473700"/>
                <a:gd name="connsiteY1" fmla="*/ 12700 h 3289300"/>
                <a:gd name="connsiteX2" fmla="*/ 12700 w 5473700"/>
                <a:gd name="connsiteY2" fmla="*/ 1934210 h 3289300"/>
                <a:gd name="connsiteX3" fmla="*/ 5471160 w 5473700"/>
                <a:gd name="connsiteY3" fmla="*/ 3285490 h 328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3700" h="3289300">
                  <a:moveTo>
                    <a:pt x="5471160" y="1239520"/>
                  </a:moveTo>
                  <a:lnTo>
                    <a:pt x="513080" y="12700"/>
                  </a:lnTo>
                  <a:lnTo>
                    <a:pt x="12700" y="1934210"/>
                  </a:lnTo>
                  <a:lnTo>
                    <a:pt x="5471160" y="328549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0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3" name="Figura a mano libera: Forma 32">
              <a:extLst>
                <a:ext uri="{FF2B5EF4-FFF2-40B4-BE49-F238E27FC236}">
                  <a16:creationId xmlns:a16="http://schemas.microsoft.com/office/drawing/2014/main" xmlns="" id="{6A242F88-3014-41DD-BA5C-BEE53C5FBC5C}"/>
                </a:ext>
              </a:extLst>
            </p:cNvPr>
            <p:cNvSpPr/>
            <p:nvPr/>
          </p:nvSpPr>
          <p:spPr>
            <a:xfrm>
              <a:off x="-12700" y="1065530"/>
              <a:ext cx="6286500" cy="5397500"/>
            </a:xfrm>
            <a:custGeom>
              <a:avLst/>
              <a:gdLst>
                <a:gd name="connsiteX0" fmla="*/ 12700 w 6286500"/>
                <a:gd name="connsiteY0" fmla="*/ 1008380 h 5397500"/>
                <a:gd name="connsiteX1" fmla="*/ 12700 w 6286500"/>
                <a:gd name="connsiteY1" fmla="*/ 1046480 h 5397500"/>
                <a:gd name="connsiteX2" fmla="*/ 5509260 w 6286500"/>
                <a:gd name="connsiteY2" fmla="*/ 57150 h 5397500"/>
                <a:gd name="connsiteX3" fmla="*/ 6238240 w 6286500"/>
                <a:gd name="connsiteY3" fmla="*/ 4236720 h 5397500"/>
                <a:gd name="connsiteX4" fmla="*/ 12700 w 6286500"/>
                <a:gd name="connsiteY4" fmla="*/ 5356860 h 5397500"/>
                <a:gd name="connsiteX5" fmla="*/ 12700 w 6286500"/>
                <a:gd name="connsiteY5" fmla="*/ 5394960 h 5397500"/>
                <a:gd name="connsiteX6" fmla="*/ 6263640 w 6286500"/>
                <a:gd name="connsiteY6" fmla="*/ 4271010 h 5397500"/>
                <a:gd name="connsiteX7" fmla="*/ 6282690 w 6286500"/>
                <a:gd name="connsiteY7" fmla="*/ 4267200 h 5397500"/>
                <a:gd name="connsiteX8" fmla="*/ 5541010 w 6286500"/>
                <a:gd name="connsiteY8" fmla="*/ 12700 h 539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6500" h="5397500">
                  <a:moveTo>
                    <a:pt x="12700" y="1008380"/>
                  </a:moveTo>
                  <a:lnTo>
                    <a:pt x="12700" y="1046480"/>
                  </a:lnTo>
                  <a:lnTo>
                    <a:pt x="5509260" y="57150"/>
                  </a:lnTo>
                  <a:lnTo>
                    <a:pt x="6238240" y="4236720"/>
                  </a:lnTo>
                  <a:lnTo>
                    <a:pt x="12700" y="5356860"/>
                  </a:lnTo>
                  <a:lnTo>
                    <a:pt x="12700" y="5394960"/>
                  </a:lnTo>
                  <a:lnTo>
                    <a:pt x="6263640" y="4271010"/>
                  </a:lnTo>
                  <a:lnTo>
                    <a:pt x="6282690" y="4267200"/>
                  </a:lnTo>
                  <a:lnTo>
                    <a:pt x="5541010" y="127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5" name="Figura a mano libera: Forma 34">
              <a:extLst>
                <a:ext uri="{FF2B5EF4-FFF2-40B4-BE49-F238E27FC236}">
                  <a16:creationId xmlns:a16="http://schemas.microsoft.com/office/drawing/2014/main" xmlns="" id="{0253D3E1-4DA1-48D6-AC1F-7C97914E3B63}"/>
                </a:ext>
              </a:extLst>
            </p:cNvPr>
            <p:cNvSpPr/>
            <p:nvPr/>
          </p:nvSpPr>
          <p:spPr>
            <a:xfrm>
              <a:off x="9467850" y="-12700"/>
              <a:ext cx="1727200" cy="1714500"/>
            </a:xfrm>
            <a:custGeom>
              <a:avLst/>
              <a:gdLst>
                <a:gd name="connsiteX0" fmla="*/ 1355090 w 1727200"/>
                <a:gd name="connsiteY0" fmla="*/ 1706880 h 1714500"/>
                <a:gd name="connsiteX1" fmla="*/ 1719580 w 1727200"/>
                <a:gd name="connsiteY1" fmla="*/ 12700 h 1714500"/>
                <a:gd name="connsiteX2" fmla="*/ 314960 w 1727200"/>
                <a:gd name="connsiteY2" fmla="*/ 12700 h 1714500"/>
                <a:gd name="connsiteX3" fmla="*/ 12700 w 1727200"/>
                <a:gd name="connsiteY3" fmla="*/ 141351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714500">
                  <a:moveTo>
                    <a:pt x="1355090" y="1706880"/>
                  </a:moveTo>
                  <a:lnTo>
                    <a:pt x="1719580" y="12700"/>
                  </a:lnTo>
                  <a:lnTo>
                    <a:pt x="314960" y="12700"/>
                  </a:lnTo>
                  <a:lnTo>
                    <a:pt x="12700" y="141351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6"/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3" name="Sottotitolo 2">
            <a:extLst>
              <a:ext uri="{FF2B5EF4-FFF2-40B4-BE49-F238E27FC236}">
                <a16:creationId xmlns:a16="http://schemas.microsoft.com/office/drawing/2014/main" xmlns="" id="{14E79CE3-6B36-4090-99A1-F1D0E79B427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 rot="720000">
            <a:off x="8126323" y="5127866"/>
            <a:ext cx="3963590" cy="858767"/>
          </a:xfrm>
        </p:spPr>
        <p:txBody>
          <a:bodyPr rtlCol="0" anchor="ctr" anchorCtr="0">
            <a:norm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 noProof="0"/>
              <a:t>FARE CLIC PER MODIFICARE LO SCHEMA</a:t>
            </a:r>
          </a:p>
        </p:txBody>
      </p:sp>
      <p:sp>
        <p:nvSpPr>
          <p:cNvPr id="42" name="Segnaposto immagine 26">
            <a:extLst>
              <a:ext uri="{FF2B5EF4-FFF2-40B4-BE49-F238E27FC236}">
                <a16:creationId xmlns:a16="http://schemas.microsoft.com/office/drawing/2014/main" xmlns="" id="{C109A47C-99A8-42F1-AF6B-F5CB08E6BC9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" y="1115082"/>
            <a:ext cx="6230657" cy="5314602"/>
          </a:xfrm>
          <a:custGeom>
            <a:avLst/>
            <a:gdLst>
              <a:gd name="connsiteX0" fmla="*/ 0 w 5738813"/>
              <a:gd name="connsiteY0" fmla="*/ 5403850 h 5403850"/>
              <a:gd name="connsiteX1" fmla="*/ 1350963 w 5738813"/>
              <a:gd name="connsiteY1" fmla="*/ 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38813"/>
              <a:gd name="connsiteY0" fmla="*/ 5403850 h 5403850"/>
              <a:gd name="connsiteX1" fmla="*/ 11560 w 5738813"/>
              <a:gd name="connsiteY1" fmla="*/ 644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46572"/>
              <a:gd name="connsiteY0" fmla="*/ 5397410 h 5397410"/>
              <a:gd name="connsiteX1" fmla="*/ 11560 w 5746572"/>
              <a:gd name="connsiteY1" fmla="*/ 0 h 5397410"/>
              <a:gd name="connsiteX2" fmla="*/ 5746572 w 5746572"/>
              <a:gd name="connsiteY2" fmla="*/ 6439 h 5397410"/>
              <a:gd name="connsiteX3" fmla="*/ 5738813 w 5746572"/>
              <a:gd name="connsiteY3" fmla="*/ 5397410 h 5397410"/>
              <a:gd name="connsiteX4" fmla="*/ 0 w 5746572"/>
              <a:gd name="connsiteY4" fmla="*/ 5397410 h 5397410"/>
              <a:gd name="connsiteX0" fmla="*/ 0 w 6092996"/>
              <a:gd name="connsiteY0" fmla="*/ 5397410 h 5397410"/>
              <a:gd name="connsiteX1" fmla="*/ 11560 w 6092996"/>
              <a:gd name="connsiteY1" fmla="*/ 0 h 5397410"/>
              <a:gd name="connsiteX2" fmla="*/ 5746572 w 6092996"/>
              <a:gd name="connsiteY2" fmla="*/ 6439 h 5397410"/>
              <a:gd name="connsiteX3" fmla="*/ 6092982 w 6092996"/>
              <a:gd name="connsiteY3" fmla="*/ 4940210 h 5397410"/>
              <a:gd name="connsiteX4" fmla="*/ 0 w 6092996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408602 h 5408602"/>
              <a:gd name="connsiteX1" fmla="*/ 11560 w 6092982"/>
              <a:gd name="connsiteY1" fmla="*/ 0 h 5408602"/>
              <a:gd name="connsiteX2" fmla="*/ 5746572 w 6092982"/>
              <a:gd name="connsiteY2" fmla="*/ 6439 h 5408602"/>
              <a:gd name="connsiteX3" fmla="*/ 6092982 w 6092982"/>
              <a:gd name="connsiteY3" fmla="*/ 4940210 h 5408602"/>
              <a:gd name="connsiteX4" fmla="*/ 0 w 6092982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46572 w 6065273"/>
              <a:gd name="connsiteY2" fmla="*/ 6439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12034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841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693 w 6065966"/>
              <a:gd name="connsiteY0" fmla="*/ 5408602 h 5408602"/>
              <a:gd name="connsiteX1" fmla="*/ 1170 w 6065966"/>
              <a:gd name="connsiteY1" fmla="*/ 0 h 5408602"/>
              <a:gd name="connsiteX2" fmla="*/ 5725098 w 6065966"/>
              <a:gd name="connsiteY2" fmla="*/ 841 h 5408602"/>
              <a:gd name="connsiteX3" fmla="*/ 6065966 w 6065966"/>
              <a:gd name="connsiteY3" fmla="*/ 4979386 h 5408602"/>
              <a:gd name="connsiteX4" fmla="*/ 693 w 60659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725098 w 6218366"/>
              <a:gd name="connsiteY2" fmla="*/ 841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496498 w 6218366"/>
              <a:gd name="connsiteY2" fmla="*/ 39317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369285 h 5369285"/>
              <a:gd name="connsiteX1" fmla="*/ 1170 w 6218366"/>
              <a:gd name="connsiteY1" fmla="*/ 1012345 h 5369285"/>
              <a:gd name="connsiteX2" fmla="*/ 5496498 w 6218366"/>
              <a:gd name="connsiteY2" fmla="*/ 0 h 5369285"/>
              <a:gd name="connsiteX3" fmla="*/ 6218366 w 6218366"/>
              <a:gd name="connsiteY3" fmla="*/ 4196211 h 5369285"/>
              <a:gd name="connsiteX4" fmla="*/ 693 w 6218366"/>
              <a:gd name="connsiteY4" fmla="*/ 5369285 h 5369285"/>
              <a:gd name="connsiteX0" fmla="*/ 693 w 6225320"/>
              <a:gd name="connsiteY0" fmla="*/ 5369285 h 5369285"/>
              <a:gd name="connsiteX1" fmla="*/ 1170 w 6225320"/>
              <a:gd name="connsiteY1" fmla="*/ 1012345 h 5369285"/>
              <a:gd name="connsiteX2" fmla="*/ 5496498 w 6225320"/>
              <a:gd name="connsiteY2" fmla="*/ 0 h 5369285"/>
              <a:gd name="connsiteX3" fmla="*/ 6225320 w 6225320"/>
              <a:gd name="connsiteY3" fmla="*/ 4224299 h 5369285"/>
              <a:gd name="connsiteX4" fmla="*/ 693 w 6225320"/>
              <a:gd name="connsiteY4" fmla="*/ 5369285 h 5369285"/>
              <a:gd name="connsiteX0" fmla="*/ 3850 w 6225001"/>
              <a:gd name="connsiteY0" fmla="*/ 5358752 h 5358752"/>
              <a:gd name="connsiteX1" fmla="*/ 851 w 6225001"/>
              <a:gd name="connsiteY1" fmla="*/ 1012345 h 5358752"/>
              <a:gd name="connsiteX2" fmla="*/ 5496179 w 6225001"/>
              <a:gd name="connsiteY2" fmla="*/ 0 h 5358752"/>
              <a:gd name="connsiteX3" fmla="*/ 6225001 w 6225001"/>
              <a:gd name="connsiteY3" fmla="*/ 4224299 h 5358752"/>
              <a:gd name="connsiteX4" fmla="*/ 3850 w 6225001"/>
              <a:gd name="connsiteY4" fmla="*/ 5358752 h 5358752"/>
              <a:gd name="connsiteX0" fmla="*/ 3850 w 6230428"/>
              <a:gd name="connsiteY0" fmla="*/ 5358752 h 5358752"/>
              <a:gd name="connsiteX1" fmla="*/ 851 w 6230428"/>
              <a:gd name="connsiteY1" fmla="*/ 1012345 h 5358752"/>
              <a:gd name="connsiteX2" fmla="*/ 5496179 w 6230428"/>
              <a:gd name="connsiteY2" fmla="*/ 0 h 5358752"/>
              <a:gd name="connsiteX3" fmla="*/ 6230428 w 6230428"/>
              <a:gd name="connsiteY3" fmla="*/ 4229780 h 5358752"/>
              <a:gd name="connsiteX4" fmla="*/ 3850 w 6230428"/>
              <a:gd name="connsiteY4" fmla="*/ 5358752 h 5358752"/>
              <a:gd name="connsiteX0" fmla="*/ 3850 w 6230428"/>
              <a:gd name="connsiteY0" fmla="*/ 5361493 h 5361493"/>
              <a:gd name="connsiteX1" fmla="*/ 851 w 6230428"/>
              <a:gd name="connsiteY1" fmla="*/ 1015086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1493 h 5361493"/>
              <a:gd name="connsiteX1" fmla="*/ 851 w 6230428"/>
              <a:gd name="connsiteY1" fmla="*/ 1009607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4233 h 5364233"/>
              <a:gd name="connsiteX1" fmla="*/ 851 w 6230428"/>
              <a:gd name="connsiteY1" fmla="*/ 1009607 h 5364233"/>
              <a:gd name="connsiteX2" fmla="*/ 5501605 w 6230428"/>
              <a:gd name="connsiteY2" fmla="*/ 0 h 5364233"/>
              <a:gd name="connsiteX3" fmla="*/ 6230428 w 6230428"/>
              <a:gd name="connsiteY3" fmla="*/ 4232521 h 5364233"/>
              <a:gd name="connsiteX4" fmla="*/ 3850 w 6230428"/>
              <a:gd name="connsiteY4" fmla="*/ 5364233 h 5364233"/>
              <a:gd name="connsiteX0" fmla="*/ 1366 w 6230657"/>
              <a:gd name="connsiteY0" fmla="*/ 5366973 h 5366973"/>
              <a:gd name="connsiteX1" fmla="*/ 1080 w 6230657"/>
              <a:gd name="connsiteY1" fmla="*/ 1009607 h 5366973"/>
              <a:gd name="connsiteX2" fmla="*/ 5501834 w 6230657"/>
              <a:gd name="connsiteY2" fmla="*/ 0 h 5366973"/>
              <a:gd name="connsiteX3" fmla="*/ 6230657 w 6230657"/>
              <a:gd name="connsiteY3" fmla="*/ 4232521 h 5366973"/>
              <a:gd name="connsiteX4" fmla="*/ 1366 w 6230657"/>
              <a:gd name="connsiteY4" fmla="*/ 5366973 h 53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0657" h="5366973">
                <a:moveTo>
                  <a:pt x="1366" y="5366973"/>
                </a:moveTo>
                <a:cubicBezTo>
                  <a:pt x="5219" y="3567836"/>
                  <a:pt x="-2773" y="2808744"/>
                  <a:pt x="1080" y="1009607"/>
                </a:cubicBezTo>
                <a:lnTo>
                  <a:pt x="5501834" y="0"/>
                </a:lnTo>
                <a:lnTo>
                  <a:pt x="6230657" y="4232521"/>
                </a:lnTo>
                <a:lnTo>
                  <a:pt x="1366" y="5366973"/>
                </a:lnTo>
                <a:close/>
              </a:path>
            </a:pathLst>
          </a:custGeom>
          <a:ln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4B92DD61-4420-4806-AA96-2BCD8FCA8C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 rot="840000">
            <a:off x="7262451" y="2726139"/>
            <a:ext cx="4851352" cy="1827069"/>
          </a:xfrm>
        </p:spPr>
        <p:txBody>
          <a:bodyPr rtlCol="0" anchor="ctr" anchorCtr="0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Presentazione</a:t>
            </a:r>
            <a:br>
              <a:rPr lang="it-IT" noProof="0"/>
            </a:br>
            <a:r>
              <a:rPr lang="it-IT" noProof="0"/>
              <a:t>Titolo</a:t>
            </a:r>
          </a:p>
        </p:txBody>
      </p:sp>
      <p:sp>
        <p:nvSpPr>
          <p:cNvPr id="45" name="Segnaposto testo 44">
            <a:extLst>
              <a:ext uri="{FF2B5EF4-FFF2-40B4-BE49-F238E27FC236}">
                <a16:creationId xmlns:a16="http://schemas.microsoft.com/office/drawing/2014/main" xmlns="" id="{01A16A82-6F5C-4DAC-A624-CA3711A1B0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720000">
            <a:off x="9571721" y="580664"/>
            <a:ext cx="1391775" cy="858837"/>
          </a:xfrm>
        </p:spPr>
        <p:txBody>
          <a:bodyPr rtlCol="0">
            <a:norm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it-IT" noProof="0"/>
              <a:t>MESE</a:t>
            </a:r>
            <a:br>
              <a:rPr lang="it-IT" noProof="0"/>
            </a:br>
            <a:r>
              <a:rPr lang="it-IT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771749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i ringrazi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Elemento grafico 35">
            <a:extLst>
              <a:ext uri="{FF2B5EF4-FFF2-40B4-BE49-F238E27FC236}">
                <a16:creationId xmlns:a16="http://schemas.microsoft.com/office/drawing/2014/main" xmlns="" id="{B00A1772-2B8D-4677-8511-3E067F67A72F}"/>
              </a:ext>
            </a:extLst>
          </p:cNvPr>
          <p:cNvGrpSpPr/>
          <p:nvPr userDrawn="1"/>
        </p:nvGrpSpPr>
        <p:grpSpPr>
          <a:xfrm>
            <a:off x="6678503" y="1430186"/>
            <a:ext cx="5526208" cy="2613848"/>
            <a:chOff x="6678503" y="665690"/>
            <a:chExt cx="5526208" cy="2613848"/>
          </a:xfrm>
        </p:grpSpPr>
        <p:sp>
          <p:nvSpPr>
            <p:cNvPr id="42" name="Figura a mano libera: Forma 41">
              <a:extLst>
                <a:ext uri="{FF2B5EF4-FFF2-40B4-BE49-F238E27FC236}">
                  <a16:creationId xmlns:a16="http://schemas.microsoft.com/office/drawing/2014/main" xmlns="" id="{FB0F16C2-C8ED-4461-B34C-5CEB29F1C450}"/>
                </a:ext>
              </a:extLst>
            </p:cNvPr>
            <p:cNvSpPr/>
            <p:nvPr/>
          </p:nvSpPr>
          <p:spPr>
            <a:xfrm>
              <a:off x="6678503" y="1272318"/>
              <a:ext cx="5526208" cy="2007220"/>
            </a:xfrm>
            <a:custGeom>
              <a:avLst/>
              <a:gdLst>
                <a:gd name="connsiteX0" fmla="*/ 5514767 w 5526207"/>
                <a:gd name="connsiteY0" fmla="*/ 573560 h 2007220"/>
                <a:gd name="connsiteX1" fmla="*/ 355703 w 5526207"/>
                <a:gd name="connsiteY1" fmla="*/ 33643 h 2007220"/>
                <a:gd name="connsiteX2" fmla="*/ 12697 w 5526207"/>
                <a:gd name="connsiteY2" fmla="*/ 1284980 h 2007220"/>
                <a:gd name="connsiteX3" fmla="*/ 5514767 w 5526207"/>
                <a:gd name="connsiteY3" fmla="*/ 1998940 h 2007220"/>
                <a:gd name="connsiteX4" fmla="*/ 5514767 w 5526207"/>
                <a:gd name="connsiteY4" fmla="*/ 573560 h 20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6207" h="2007220">
                  <a:moveTo>
                    <a:pt x="5514767" y="573560"/>
                  </a:moveTo>
                  <a:cubicBezTo>
                    <a:pt x="2157119" y="-150564"/>
                    <a:pt x="355703" y="33643"/>
                    <a:pt x="355703" y="33643"/>
                  </a:cubicBezTo>
                  <a:lnTo>
                    <a:pt x="12697" y="1284980"/>
                  </a:lnTo>
                  <a:cubicBezTo>
                    <a:pt x="12697" y="1284980"/>
                    <a:pt x="1368206" y="967381"/>
                    <a:pt x="5514767" y="1998940"/>
                  </a:cubicBezTo>
                  <a:lnTo>
                    <a:pt x="5514767" y="573560"/>
                  </a:lnTo>
                  <a:close/>
                </a:path>
              </a:pathLst>
            </a:custGeom>
            <a:gradFill>
              <a:gsLst>
                <a:gs pos="22000">
                  <a:schemeClr val="accent2">
                    <a:alpha val="1000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102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41" name="Figura a mano libera: Forma 40">
              <a:extLst>
                <a:ext uri="{FF2B5EF4-FFF2-40B4-BE49-F238E27FC236}">
                  <a16:creationId xmlns:a16="http://schemas.microsoft.com/office/drawing/2014/main" xmlns="" id="{963814A1-9202-49D2-B985-1785CC4860DE}"/>
                </a:ext>
              </a:extLst>
            </p:cNvPr>
            <p:cNvSpPr/>
            <p:nvPr/>
          </p:nvSpPr>
          <p:spPr>
            <a:xfrm>
              <a:off x="7262884" y="665690"/>
              <a:ext cx="4941827" cy="2591601"/>
            </a:xfrm>
            <a:custGeom>
              <a:avLst/>
              <a:gdLst>
                <a:gd name="connsiteX0" fmla="*/ 4930387 w 4941827"/>
                <a:gd name="connsiteY0" fmla="*/ 1138265 h 2591601"/>
                <a:gd name="connsiteX1" fmla="*/ 383651 w 4941827"/>
                <a:gd name="connsiteY1" fmla="*/ 12697 h 2591601"/>
                <a:gd name="connsiteX2" fmla="*/ 12697 w 4941827"/>
                <a:gd name="connsiteY2" fmla="*/ 1366935 h 2591601"/>
                <a:gd name="connsiteX3" fmla="*/ 4930387 w 4941827"/>
                <a:gd name="connsiteY3" fmla="*/ 2583971 h 259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1827" h="2591601">
                  <a:moveTo>
                    <a:pt x="4930387" y="1138265"/>
                  </a:moveTo>
                  <a:lnTo>
                    <a:pt x="383651" y="12697"/>
                  </a:lnTo>
                  <a:lnTo>
                    <a:pt x="12697" y="1366935"/>
                  </a:lnTo>
                  <a:lnTo>
                    <a:pt x="4930387" y="258397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44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14" name="Figura a mano libera: Forma 13">
            <a:extLst>
              <a:ext uri="{FF2B5EF4-FFF2-40B4-BE49-F238E27FC236}">
                <a16:creationId xmlns:a16="http://schemas.microsoft.com/office/drawing/2014/main" xmlns="" id="{D2973908-D73D-4ECB-A29B-831C44983FB3}"/>
              </a:ext>
            </a:extLst>
          </p:cNvPr>
          <p:cNvSpPr/>
          <p:nvPr/>
        </p:nvSpPr>
        <p:spPr>
          <a:xfrm>
            <a:off x="5886429" y="5240536"/>
            <a:ext cx="1486046" cy="1625760"/>
          </a:xfrm>
          <a:custGeom>
            <a:avLst/>
            <a:gdLst>
              <a:gd name="connsiteX0" fmla="*/ 1482236 w 1486046"/>
              <a:gd name="connsiteY0" fmla="*/ 12701 h 1625760"/>
              <a:gd name="connsiteX1" fmla="*/ 901789 w 1486046"/>
              <a:gd name="connsiteY1" fmla="*/ 491538 h 1625760"/>
              <a:gd name="connsiteX2" fmla="*/ 12701 w 1486046"/>
              <a:gd name="connsiteY2" fmla="*/ 1618139 h 1625760"/>
              <a:gd name="connsiteX3" fmla="*/ 431843 w 1486046"/>
              <a:gd name="connsiteY3" fmla="*/ 1618139 h 1625760"/>
              <a:gd name="connsiteX4" fmla="*/ 1188837 w 1486046"/>
              <a:gd name="connsiteY4" fmla="*/ 670626 h 1625760"/>
              <a:gd name="connsiteX5" fmla="*/ 1482236 w 1486046"/>
              <a:gd name="connsiteY5" fmla="*/ 12701 h 162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6046" h="1625760">
                <a:moveTo>
                  <a:pt x="1482236" y="12701"/>
                </a:moveTo>
                <a:lnTo>
                  <a:pt x="901789" y="491538"/>
                </a:lnTo>
                <a:lnTo>
                  <a:pt x="12701" y="1618139"/>
                </a:lnTo>
                <a:lnTo>
                  <a:pt x="431843" y="1618139"/>
                </a:lnTo>
                <a:lnTo>
                  <a:pt x="1188837" y="670626"/>
                </a:lnTo>
                <a:lnTo>
                  <a:pt x="1482236" y="12701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5000"/>
                </a:schemeClr>
              </a:gs>
              <a:gs pos="100000">
                <a:schemeClr val="accent6">
                  <a:alpha val="20000"/>
                </a:schemeClr>
              </a:gs>
            </a:gsLst>
            <a:lin ang="744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0" name="Figura a mano libera: Forma 9">
            <a:extLst>
              <a:ext uri="{FF2B5EF4-FFF2-40B4-BE49-F238E27FC236}">
                <a16:creationId xmlns:a16="http://schemas.microsoft.com/office/drawing/2014/main" xmlns="" id="{334FC528-8248-470A-AD71-53711E01005E}"/>
              </a:ext>
            </a:extLst>
          </p:cNvPr>
          <p:cNvSpPr/>
          <p:nvPr/>
        </p:nvSpPr>
        <p:spPr>
          <a:xfrm>
            <a:off x="-13301" y="298479"/>
            <a:ext cx="2679964" cy="762075"/>
          </a:xfrm>
          <a:custGeom>
            <a:avLst/>
            <a:gdLst>
              <a:gd name="connsiteX0" fmla="*/ 12701 w 2679963"/>
              <a:gd name="connsiteY0" fmla="*/ 425492 h 762075"/>
              <a:gd name="connsiteX1" fmla="*/ 12701 w 2679963"/>
              <a:gd name="connsiteY1" fmla="*/ 755724 h 762075"/>
              <a:gd name="connsiteX2" fmla="*/ 2023309 w 2679963"/>
              <a:gd name="connsiteY2" fmla="*/ 334043 h 762075"/>
              <a:gd name="connsiteX3" fmla="*/ 2667263 w 2679963"/>
              <a:gd name="connsiteY3" fmla="*/ 12701 h 762075"/>
              <a:gd name="connsiteX4" fmla="*/ 2667263 w 2679963"/>
              <a:gd name="connsiteY4" fmla="*/ 12701 h 762075"/>
              <a:gd name="connsiteX5" fmla="*/ 1915349 w 2679963"/>
              <a:gd name="connsiteY5" fmla="*/ 12701 h 76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963" h="762075">
                <a:moveTo>
                  <a:pt x="12701" y="425492"/>
                </a:moveTo>
                <a:lnTo>
                  <a:pt x="12701" y="755724"/>
                </a:lnTo>
                <a:lnTo>
                  <a:pt x="2023309" y="334043"/>
                </a:lnTo>
                <a:lnTo>
                  <a:pt x="2667263" y="12701"/>
                </a:lnTo>
                <a:lnTo>
                  <a:pt x="2667263" y="12701"/>
                </a:lnTo>
                <a:lnTo>
                  <a:pt x="1915349" y="12701"/>
                </a:lnTo>
                <a:close/>
              </a:path>
            </a:pathLst>
          </a:custGeom>
          <a:gradFill>
            <a:gsLst>
              <a:gs pos="0">
                <a:schemeClr val="tx2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984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2" name="Figura a mano libera: Forma 11">
            <a:extLst>
              <a:ext uri="{FF2B5EF4-FFF2-40B4-BE49-F238E27FC236}">
                <a16:creationId xmlns:a16="http://schemas.microsoft.com/office/drawing/2014/main" xmlns="" id="{AC925586-1EA9-4B0D-9E80-91777899FF7C}"/>
              </a:ext>
            </a:extLst>
          </p:cNvPr>
          <p:cNvSpPr/>
          <p:nvPr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6" name="Figura a mano libera: Forma 15">
            <a:extLst>
              <a:ext uri="{FF2B5EF4-FFF2-40B4-BE49-F238E27FC236}">
                <a16:creationId xmlns:a16="http://schemas.microsoft.com/office/drawing/2014/main" xmlns="" id="{082ADE93-C591-447F-A2DD-56E8D22B23F6}"/>
              </a:ext>
            </a:extLst>
          </p:cNvPr>
          <p:cNvSpPr/>
          <p:nvPr/>
        </p:nvSpPr>
        <p:spPr>
          <a:xfrm>
            <a:off x="7752243" y="4099514"/>
            <a:ext cx="4445438" cy="1105009"/>
          </a:xfrm>
          <a:custGeom>
            <a:avLst/>
            <a:gdLst>
              <a:gd name="connsiteX0" fmla="*/ 4441627 w 4445437"/>
              <a:gd name="connsiteY0" fmla="*/ 297539 h 1105008"/>
              <a:gd name="connsiteX1" fmla="*/ 204490 w 4445437"/>
              <a:gd name="connsiteY1" fmla="*/ 13031 h 1105008"/>
              <a:gd name="connsiteX2" fmla="*/ 12701 w 4445437"/>
              <a:gd name="connsiteY2" fmla="*/ 786537 h 1105008"/>
              <a:gd name="connsiteX3" fmla="*/ 4441627 w 4445437"/>
              <a:gd name="connsiteY3" fmla="*/ 1092638 h 1105008"/>
              <a:gd name="connsiteX4" fmla="*/ 4441627 w 4445437"/>
              <a:gd name="connsiteY4" fmla="*/ 297539 h 110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5437" h="1105008">
                <a:moveTo>
                  <a:pt x="4441627" y="297539"/>
                </a:moveTo>
                <a:cubicBezTo>
                  <a:pt x="2135080" y="-8561"/>
                  <a:pt x="204490" y="13031"/>
                  <a:pt x="204490" y="13031"/>
                </a:cubicBezTo>
                <a:lnTo>
                  <a:pt x="12701" y="786537"/>
                </a:lnTo>
                <a:cubicBezTo>
                  <a:pt x="12701" y="786537"/>
                  <a:pt x="2273524" y="725572"/>
                  <a:pt x="4441627" y="1092638"/>
                </a:cubicBezTo>
                <a:lnTo>
                  <a:pt x="4441627" y="297539"/>
                </a:lnTo>
                <a:close/>
              </a:path>
            </a:pathLst>
          </a:custGeom>
          <a:gradFill>
            <a:gsLst>
              <a:gs pos="0">
                <a:schemeClr val="tx2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9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xmlns="" id="{4F539762-F7DA-4468-979C-780676B34A92}"/>
              </a:ext>
            </a:extLst>
          </p:cNvPr>
          <p:cNvSpPr/>
          <p:nvPr/>
        </p:nvSpPr>
        <p:spPr>
          <a:xfrm>
            <a:off x="-13301" y="237513"/>
            <a:ext cx="2895885" cy="1028801"/>
          </a:xfrm>
          <a:custGeom>
            <a:avLst/>
            <a:gdLst>
              <a:gd name="connsiteX0" fmla="*/ 12701 w 2895885"/>
              <a:gd name="connsiteY0" fmla="*/ 1026261 h 1028801"/>
              <a:gd name="connsiteX1" fmla="*/ 2890805 w 2895885"/>
              <a:gd name="connsiteY1" fmla="*/ 414061 h 1028801"/>
              <a:gd name="connsiteX2" fmla="*/ 2805706 w 2895885"/>
              <a:gd name="connsiteY2" fmla="*/ 12701 h 1028801"/>
              <a:gd name="connsiteX3" fmla="*/ 12701 w 2895885"/>
              <a:gd name="connsiteY3" fmla="*/ 605850 h 102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885" h="1028801">
                <a:moveTo>
                  <a:pt x="12701" y="1026261"/>
                </a:moveTo>
                <a:lnTo>
                  <a:pt x="2890805" y="414061"/>
                </a:lnTo>
                <a:lnTo>
                  <a:pt x="2805706" y="12701"/>
                </a:lnTo>
                <a:lnTo>
                  <a:pt x="12701" y="605850"/>
                </a:lnTo>
                <a:close/>
              </a:path>
            </a:pathLst>
          </a:custGeom>
          <a:blipFill>
            <a:blip r:embed="rId2"/>
            <a:srcRect/>
            <a:stretch>
              <a:fillRect l="-39712" t="16306" r="1769" b="-21354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1" name="Figura a mano libera: Forma 10">
            <a:extLst>
              <a:ext uri="{FF2B5EF4-FFF2-40B4-BE49-F238E27FC236}">
                <a16:creationId xmlns:a16="http://schemas.microsoft.com/office/drawing/2014/main" xmlns="" id="{7BBC2EFA-0E51-48DC-AF99-0FEF25085843}"/>
              </a:ext>
            </a:extLst>
          </p:cNvPr>
          <p:cNvSpPr/>
          <p:nvPr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3"/>
            <a:srcRect/>
            <a:stretch>
              <a:fillRect l="10612" t="-169914" r="-117944" b="10062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3" name="Figura a mano libera: Forma 12">
            <a:extLst>
              <a:ext uri="{FF2B5EF4-FFF2-40B4-BE49-F238E27FC236}">
                <a16:creationId xmlns:a16="http://schemas.microsoft.com/office/drawing/2014/main" xmlns="" id="{7893AAC6-8427-4BAA-B44F-7B6300936A25}"/>
              </a:ext>
            </a:extLst>
          </p:cNvPr>
          <p:cNvSpPr/>
          <p:nvPr/>
        </p:nvSpPr>
        <p:spPr>
          <a:xfrm>
            <a:off x="6033764" y="5121144"/>
            <a:ext cx="1714669" cy="1740071"/>
          </a:xfrm>
          <a:custGeom>
            <a:avLst/>
            <a:gdLst>
              <a:gd name="connsiteX0" fmla="*/ 12701 w 1714668"/>
              <a:gd name="connsiteY0" fmla="*/ 1737531 h 1740071"/>
              <a:gd name="connsiteX1" fmla="*/ 538533 w 1714668"/>
              <a:gd name="connsiteY1" fmla="*/ 1737531 h 1740071"/>
              <a:gd name="connsiteX2" fmla="*/ 1707048 w 1714668"/>
              <a:gd name="connsiteY2" fmla="*/ 269266 h 1740071"/>
              <a:gd name="connsiteX3" fmla="*/ 1385707 w 1714668"/>
              <a:gd name="connsiteY3" fmla="*/ 12701 h 1740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668" h="1740071">
                <a:moveTo>
                  <a:pt x="12701" y="1737531"/>
                </a:moveTo>
                <a:lnTo>
                  <a:pt x="538533" y="1737531"/>
                </a:lnTo>
                <a:lnTo>
                  <a:pt x="1707048" y="269266"/>
                </a:lnTo>
                <a:lnTo>
                  <a:pt x="1385707" y="12701"/>
                </a:lnTo>
                <a:close/>
              </a:path>
            </a:pathLst>
          </a:custGeom>
          <a:blipFill>
            <a:blip r:embed="rId4"/>
            <a:srcRect/>
            <a:stretch>
              <a:fillRect l="-67195" t="6186" r="8111" b="-10045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5" name="Figura a mano libera: Forma 14">
            <a:extLst>
              <a:ext uri="{FF2B5EF4-FFF2-40B4-BE49-F238E27FC236}">
                <a16:creationId xmlns:a16="http://schemas.microsoft.com/office/drawing/2014/main" xmlns="" id="{92C0F1FD-7849-4263-82D0-842B579C6E4E}"/>
              </a:ext>
            </a:extLst>
          </p:cNvPr>
          <p:cNvSpPr/>
          <p:nvPr/>
        </p:nvSpPr>
        <p:spPr>
          <a:xfrm>
            <a:off x="8228540" y="3516857"/>
            <a:ext cx="3975491" cy="1663864"/>
          </a:xfrm>
          <a:custGeom>
            <a:avLst/>
            <a:gdLst>
              <a:gd name="connsiteX0" fmla="*/ 187978 w 3975491"/>
              <a:gd name="connsiteY0" fmla="*/ 12701 h 1663863"/>
              <a:gd name="connsiteX1" fmla="*/ 12701 w 3975491"/>
              <a:gd name="connsiteY1" fmla="*/ 859875 h 1663863"/>
              <a:gd name="connsiteX2" fmla="*/ 3965330 w 3975491"/>
              <a:gd name="connsiteY2" fmla="*/ 1657513 h 1663863"/>
              <a:gd name="connsiteX3" fmla="*/ 3965330 w 3975491"/>
              <a:gd name="connsiteY3" fmla="*/ 773506 h 1663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5491" h="1663863">
                <a:moveTo>
                  <a:pt x="187978" y="12701"/>
                </a:moveTo>
                <a:lnTo>
                  <a:pt x="12701" y="859875"/>
                </a:lnTo>
                <a:lnTo>
                  <a:pt x="3965330" y="1657513"/>
                </a:lnTo>
                <a:lnTo>
                  <a:pt x="3965330" y="773506"/>
                </a:lnTo>
                <a:close/>
              </a:path>
            </a:pathLst>
          </a:custGeo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xmlns="" id="{380A7FB8-9381-48A6-9B35-958A6319C8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840000">
            <a:off x="7388594" y="2045086"/>
            <a:ext cx="4821219" cy="1325563"/>
          </a:xfrm>
        </p:spPr>
        <p:txBody>
          <a:bodyPr rtlCol="0">
            <a:normAutofit/>
          </a:bodyPr>
          <a:lstStyle>
            <a:lvl1pPr algn="ctr">
              <a:defRPr sz="55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Grazie!</a:t>
            </a:r>
          </a:p>
        </p:txBody>
      </p:sp>
      <p:grpSp>
        <p:nvGrpSpPr>
          <p:cNvPr id="23" name="Elemento grafico 21">
            <a:extLst>
              <a:ext uri="{FF2B5EF4-FFF2-40B4-BE49-F238E27FC236}">
                <a16:creationId xmlns:a16="http://schemas.microsoft.com/office/drawing/2014/main" xmlns="" id="{D5BA1DFF-80CB-48BB-B37F-4E2BCFC360C5}"/>
              </a:ext>
            </a:extLst>
          </p:cNvPr>
          <p:cNvGrpSpPr/>
          <p:nvPr/>
        </p:nvGrpSpPr>
        <p:grpSpPr>
          <a:xfrm>
            <a:off x="-12667" y="718133"/>
            <a:ext cx="6444343" cy="6146228"/>
            <a:chOff x="-12667" y="718133"/>
            <a:chExt cx="6444343" cy="6146228"/>
          </a:xfrm>
        </p:grpSpPr>
        <p:sp>
          <p:nvSpPr>
            <p:cNvPr id="24" name="Figura a mano libera: Forma 23">
              <a:extLst>
                <a:ext uri="{FF2B5EF4-FFF2-40B4-BE49-F238E27FC236}">
                  <a16:creationId xmlns:a16="http://schemas.microsoft.com/office/drawing/2014/main" xmlns="" id="{F56FD6C1-6CCE-49C3-AC4A-61DC82552BCB}"/>
                </a:ext>
              </a:extLst>
            </p:cNvPr>
            <p:cNvSpPr/>
            <p:nvPr/>
          </p:nvSpPr>
          <p:spPr>
            <a:xfrm>
              <a:off x="-12667" y="4352590"/>
              <a:ext cx="6431657" cy="2511771"/>
            </a:xfrm>
            <a:custGeom>
              <a:avLst/>
              <a:gdLst>
                <a:gd name="connsiteX0" fmla="*/ 6224862 w 6431657"/>
                <a:gd name="connsiteY0" fmla="*/ 12667 h 2511771"/>
                <a:gd name="connsiteX1" fmla="*/ 12667 w 6431657"/>
                <a:gd name="connsiteY1" fmla="*/ 1593307 h 2511771"/>
                <a:gd name="connsiteX2" fmla="*/ 12667 w 6431657"/>
                <a:gd name="connsiteY2" fmla="*/ 2500336 h 2511771"/>
                <a:gd name="connsiteX3" fmla="*/ 1746804 w 6431657"/>
                <a:gd name="connsiteY3" fmla="*/ 2500336 h 2511771"/>
                <a:gd name="connsiteX4" fmla="*/ 6431638 w 6431657"/>
                <a:gd name="connsiteY4" fmla="*/ 1191170 h 2511771"/>
                <a:gd name="connsiteX5" fmla="*/ 6224862 w 6431657"/>
                <a:gd name="connsiteY5" fmla="*/ 12667 h 251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31657" h="2511771">
                  <a:moveTo>
                    <a:pt x="6224862" y="12667"/>
                  </a:moveTo>
                  <a:cubicBezTo>
                    <a:pt x="3088953" y="398313"/>
                    <a:pt x="777616" y="1274896"/>
                    <a:pt x="12667" y="1593307"/>
                  </a:cubicBezTo>
                  <a:lnTo>
                    <a:pt x="12667" y="2500336"/>
                  </a:lnTo>
                  <a:lnTo>
                    <a:pt x="1746804" y="2500336"/>
                  </a:lnTo>
                  <a:cubicBezTo>
                    <a:pt x="2964633" y="2034770"/>
                    <a:pt x="4634073" y="1490553"/>
                    <a:pt x="6431638" y="1191170"/>
                  </a:cubicBezTo>
                  <a:cubicBezTo>
                    <a:pt x="6351719" y="725604"/>
                    <a:pt x="6316198" y="469353"/>
                    <a:pt x="6224862" y="12667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540000" scaled="0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5" name="Figura a mano libera: Forma 24">
              <a:extLst>
                <a:ext uri="{FF2B5EF4-FFF2-40B4-BE49-F238E27FC236}">
                  <a16:creationId xmlns:a16="http://schemas.microsoft.com/office/drawing/2014/main" xmlns="" id="{84BDD5BB-895B-42CC-BF18-F102D9F03740}"/>
                </a:ext>
              </a:extLst>
            </p:cNvPr>
            <p:cNvSpPr/>
            <p:nvPr/>
          </p:nvSpPr>
          <p:spPr>
            <a:xfrm>
              <a:off x="-12667" y="718133"/>
              <a:ext cx="6444343" cy="5936914"/>
            </a:xfrm>
            <a:custGeom>
              <a:avLst/>
              <a:gdLst>
                <a:gd name="connsiteX0" fmla="*/ 12667 w 6444342"/>
                <a:gd name="connsiteY0" fmla="*/ 5930553 h 5936914"/>
                <a:gd name="connsiteX1" fmla="*/ 6443056 w 6444342"/>
                <a:gd name="connsiteY1" fmla="*/ 4796450 h 5936914"/>
                <a:gd name="connsiteX2" fmla="*/ 6443056 w 6444342"/>
                <a:gd name="connsiteY2" fmla="*/ 4785033 h 5936914"/>
                <a:gd name="connsiteX3" fmla="*/ 5605798 w 6444342"/>
                <a:gd name="connsiteY3" fmla="*/ 12667 h 5936914"/>
                <a:gd name="connsiteX4" fmla="*/ 12667 w 6444342"/>
                <a:gd name="connsiteY4" fmla="*/ 994541 h 593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4342" h="5936914">
                  <a:moveTo>
                    <a:pt x="12667" y="5930553"/>
                  </a:moveTo>
                  <a:lnTo>
                    <a:pt x="6443056" y="4796450"/>
                  </a:lnTo>
                  <a:lnTo>
                    <a:pt x="6443056" y="4785033"/>
                  </a:lnTo>
                  <a:lnTo>
                    <a:pt x="5605798" y="12667"/>
                  </a:lnTo>
                  <a:lnTo>
                    <a:pt x="12667" y="9945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10800000" scaled="1"/>
              <a:tileRect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B9D3DF9C-F94C-4251-879E-05A0C17C1AC4}"/>
                </a:ext>
              </a:extLst>
            </p:cNvPr>
            <p:cNvSpPr/>
            <p:nvPr/>
          </p:nvSpPr>
          <p:spPr>
            <a:xfrm>
              <a:off x="-12667" y="1036544"/>
              <a:ext cx="6114514" cy="5366057"/>
            </a:xfrm>
            <a:custGeom>
              <a:avLst/>
              <a:gdLst>
                <a:gd name="connsiteX0" fmla="*/ 5366039 w 6114514"/>
                <a:gd name="connsiteY0" fmla="*/ 12667 h 5366057"/>
                <a:gd name="connsiteX1" fmla="*/ 12667 w 6114514"/>
                <a:gd name="connsiteY1" fmla="*/ 976781 h 5366057"/>
                <a:gd name="connsiteX2" fmla="*/ 12667 w 6114514"/>
                <a:gd name="connsiteY2" fmla="*/ 1014838 h 5366057"/>
                <a:gd name="connsiteX3" fmla="*/ 5335593 w 6114514"/>
                <a:gd name="connsiteY3" fmla="*/ 57067 h 5366057"/>
                <a:gd name="connsiteX4" fmla="*/ 6062484 w 6114514"/>
                <a:gd name="connsiteY4" fmla="*/ 4231936 h 5366057"/>
                <a:gd name="connsiteX5" fmla="*/ 12667 w 6114514"/>
                <a:gd name="connsiteY5" fmla="*/ 5320370 h 5366057"/>
                <a:gd name="connsiteX6" fmla="*/ 12667 w 6114514"/>
                <a:gd name="connsiteY6" fmla="*/ 5358427 h 5366057"/>
                <a:gd name="connsiteX7" fmla="*/ 6087856 w 6114514"/>
                <a:gd name="connsiteY7" fmla="*/ 4266187 h 5366057"/>
                <a:gd name="connsiteX8" fmla="*/ 6106884 w 6114514"/>
                <a:gd name="connsiteY8" fmla="*/ 4262382 h 5366057"/>
                <a:gd name="connsiteX9" fmla="*/ 5369844 w 6114514"/>
                <a:gd name="connsiteY9" fmla="*/ 31696 h 53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4514" h="5366057">
                  <a:moveTo>
                    <a:pt x="5366039" y="12667"/>
                  </a:moveTo>
                  <a:lnTo>
                    <a:pt x="12667" y="976781"/>
                  </a:lnTo>
                  <a:lnTo>
                    <a:pt x="12667" y="1014838"/>
                  </a:lnTo>
                  <a:lnTo>
                    <a:pt x="5335593" y="57067"/>
                  </a:lnTo>
                  <a:lnTo>
                    <a:pt x="6062484" y="4231936"/>
                  </a:lnTo>
                  <a:lnTo>
                    <a:pt x="12667" y="5320370"/>
                  </a:lnTo>
                  <a:lnTo>
                    <a:pt x="12667" y="5358427"/>
                  </a:lnTo>
                  <a:lnTo>
                    <a:pt x="6087856" y="4266187"/>
                  </a:lnTo>
                  <a:lnTo>
                    <a:pt x="6106884" y="4262382"/>
                  </a:lnTo>
                  <a:lnTo>
                    <a:pt x="5369844" y="31696"/>
                  </a:lnTo>
                  <a:close/>
                </a:path>
              </a:pathLst>
            </a:custGeom>
            <a:solidFill>
              <a:schemeClr val="bg1"/>
            </a:soli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30" name="Segnaposto immagine 28">
            <a:extLst>
              <a:ext uri="{FF2B5EF4-FFF2-40B4-BE49-F238E27FC236}">
                <a16:creationId xmlns:a16="http://schemas.microsoft.com/office/drawing/2014/main" xmlns="" id="{F9A3D860-4FE0-494E-B1EC-0DC1F2574D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600" y="1096296"/>
            <a:ext cx="6052552" cy="5259842"/>
          </a:xfrm>
          <a:custGeom>
            <a:avLst/>
            <a:gdLst>
              <a:gd name="connsiteX0" fmla="*/ 0 w 914400"/>
              <a:gd name="connsiteY0" fmla="*/ 914400 h 914400"/>
              <a:gd name="connsiteX1" fmla="*/ 228600 w 914400"/>
              <a:gd name="connsiteY1" fmla="*/ 0 h 914400"/>
              <a:gd name="connsiteX2" fmla="*/ 685800 w 914400"/>
              <a:gd name="connsiteY2" fmla="*/ 0 h 914400"/>
              <a:gd name="connsiteX3" fmla="*/ 914400 w 914400"/>
              <a:gd name="connsiteY3" fmla="*/ 914400 h 914400"/>
              <a:gd name="connsiteX4" fmla="*/ 0 w 914400"/>
              <a:gd name="connsiteY4" fmla="*/ 914400 h 914400"/>
              <a:gd name="connsiteX0" fmla="*/ 0 w 914400"/>
              <a:gd name="connsiteY0" fmla="*/ 939114 h 939114"/>
              <a:gd name="connsiteX1" fmla="*/ 228600 w 914400"/>
              <a:gd name="connsiteY1" fmla="*/ 24714 h 939114"/>
              <a:gd name="connsiteX2" fmla="*/ 681681 w 914400"/>
              <a:gd name="connsiteY2" fmla="*/ 0 h 939114"/>
              <a:gd name="connsiteX3" fmla="*/ 914400 w 914400"/>
              <a:gd name="connsiteY3" fmla="*/ 939114 h 939114"/>
              <a:gd name="connsiteX4" fmla="*/ 0 w 914400"/>
              <a:gd name="connsiteY4" fmla="*/ 939114 h 939114"/>
              <a:gd name="connsiteX0" fmla="*/ 891746 w 1806146"/>
              <a:gd name="connsiteY0" fmla="*/ 939114 h 939114"/>
              <a:gd name="connsiteX1" fmla="*/ 0 w 1806146"/>
              <a:gd name="connsiteY1" fmla="*/ 284206 h 939114"/>
              <a:gd name="connsiteX2" fmla="*/ 1573427 w 1806146"/>
              <a:gd name="connsiteY2" fmla="*/ 0 h 939114"/>
              <a:gd name="connsiteX3" fmla="*/ 1806146 w 1806146"/>
              <a:gd name="connsiteY3" fmla="*/ 939114 h 939114"/>
              <a:gd name="connsiteX4" fmla="*/ 891746 w 1806146"/>
              <a:gd name="connsiteY4" fmla="*/ 939114 h 939114"/>
              <a:gd name="connsiteX0" fmla="*/ 891746 w 1806146"/>
              <a:gd name="connsiteY0" fmla="*/ 943233 h 943233"/>
              <a:gd name="connsiteX1" fmla="*/ 0 w 1806146"/>
              <a:gd name="connsiteY1" fmla="*/ 288325 h 943233"/>
              <a:gd name="connsiteX2" fmla="*/ 1577546 w 1806146"/>
              <a:gd name="connsiteY2" fmla="*/ 0 h 943233"/>
              <a:gd name="connsiteX3" fmla="*/ 1806146 w 1806146"/>
              <a:gd name="connsiteY3" fmla="*/ 943233 h 943233"/>
              <a:gd name="connsiteX4" fmla="*/ 891746 w 1806146"/>
              <a:gd name="connsiteY4" fmla="*/ 943233 h 943233"/>
              <a:gd name="connsiteX0" fmla="*/ 891746 w 2286594"/>
              <a:gd name="connsiteY0" fmla="*/ 943233 h 4182379"/>
              <a:gd name="connsiteX1" fmla="*/ 0 w 2286594"/>
              <a:gd name="connsiteY1" fmla="*/ 288325 h 4182379"/>
              <a:gd name="connsiteX2" fmla="*/ 1577546 w 2286594"/>
              <a:gd name="connsiteY2" fmla="*/ 0 h 4182379"/>
              <a:gd name="connsiteX3" fmla="*/ 2286594 w 2286594"/>
              <a:gd name="connsiteY3" fmla="*/ 4182379 h 4182379"/>
              <a:gd name="connsiteX4" fmla="*/ 891746 w 2286594"/>
              <a:gd name="connsiteY4" fmla="*/ 943233 h 4182379"/>
              <a:gd name="connsiteX0" fmla="*/ 0 w 5997845"/>
              <a:gd name="connsiteY0" fmla="*/ 5220765 h 5220765"/>
              <a:gd name="connsiteX1" fmla="*/ 3711251 w 5997845"/>
              <a:gd name="connsiteY1" fmla="*/ 288325 h 5220765"/>
              <a:gd name="connsiteX2" fmla="*/ 5288797 w 5997845"/>
              <a:gd name="connsiteY2" fmla="*/ 0 h 5220765"/>
              <a:gd name="connsiteX3" fmla="*/ 5997845 w 5997845"/>
              <a:gd name="connsiteY3" fmla="*/ 4182379 h 5220765"/>
              <a:gd name="connsiteX4" fmla="*/ 0 w 5997845"/>
              <a:gd name="connsiteY4" fmla="*/ 5220765 h 5220765"/>
              <a:gd name="connsiteX0" fmla="*/ 0 w 5997845"/>
              <a:gd name="connsiteY0" fmla="*/ 5220765 h 5220765"/>
              <a:gd name="connsiteX1" fmla="*/ 7156 w 5997845"/>
              <a:gd name="connsiteY1" fmla="*/ 970251 h 5220765"/>
              <a:gd name="connsiteX2" fmla="*/ 5288797 w 5997845"/>
              <a:gd name="connsiteY2" fmla="*/ 0 h 5220765"/>
              <a:gd name="connsiteX3" fmla="*/ 5997845 w 5997845"/>
              <a:gd name="connsiteY3" fmla="*/ 4182379 h 5220765"/>
              <a:gd name="connsiteX4" fmla="*/ 0 w 5997845"/>
              <a:gd name="connsiteY4" fmla="*/ 5220765 h 5220765"/>
              <a:gd name="connsiteX0" fmla="*/ 20358 w 6018203"/>
              <a:gd name="connsiteY0" fmla="*/ 5220765 h 5220765"/>
              <a:gd name="connsiteX1" fmla="*/ 160 w 6018203"/>
              <a:gd name="connsiteY1" fmla="*/ 950713 h 5220765"/>
              <a:gd name="connsiteX2" fmla="*/ 5309155 w 6018203"/>
              <a:gd name="connsiteY2" fmla="*/ 0 h 5220765"/>
              <a:gd name="connsiteX3" fmla="*/ 6018203 w 6018203"/>
              <a:gd name="connsiteY3" fmla="*/ 4182379 h 5220765"/>
              <a:gd name="connsiteX4" fmla="*/ 20358 w 6018203"/>
              <a:gd name="connsiteY4" fmla="*/ 5220765 h 5220765"/>
              <a:gd name="connsiteX0" fmla="*/ 0 w 6025199"/>
              <a:gd name="connsiteY0" fmla="*/ 5252027 h 5252027"/>
              <a:gd name="connsiteX1" fmla="*/ 7156 w 6025199"/>
              <a:gd name="connsiteY1" fmla="*/ 950713 h 5252027"/>
              <a:gd name="connsiteX2" fmla="*/ 5316151 w 6025199"/>
              <a:gd name="connsiteY2" fmla="*/ 0 h 5252027"/>
              <a:gd name="connsiteX3" fmla="*/ 6025199 w 6025199"/>
              <a:gd name="connsiteY3" fmla="*/ 4182379 h 5252027"/>
              <a:gd name="connsiteX4" fmla="*/ 0 w 6025199"/>
              <a:gd name="connsiteY4" fmla="*/ 5252027 h 5252027"/>
              <a:gd name="connsiteX0" fmla="*/ 0 w 6048645"/>
              <a:gd name="connsiteY0" fmla="*/ 5252027 h 5252027"/>
              <a:gd name="connsiteX1" fmla="*/ 7156 w 6048645"/>
              <a:gd name="connsiteY1" fmla="*/ 950713 h 5252027"/>
              <a:gd name="connsiteX2" fmla="*/ 5316151 w 6048645"/>
              <a:gd name="connsiteY2" fmla="*/ 0 h 5252027"/>
              <a:gd name="connsiteX3" fmla="*/ 6048645 w 6048645"/>
              <a:gd name="connsiteY3" fmla="*/ 4162841 h 5252027"/>
              <a:gd name="connsiteX4" fmla="*/ 0 w 6048645"/>
              <a:gd name="connsiteY4" fmla="*/ 5252027 h 5252027"/>
              <a:gd name="connsiteX0" fmla="*/ 0 w 6052552"/>
              <a:gd name="connsiteY0" fmla="*/ 5252027 h 5252027"/>
              <a:gd name="connsiteX1" fmla="*/ 7156 w 6052552"/>
              <a:gd name="connsiteY1" fmla="*/ 950713 h 5252027"/>
              <a:gd name="connsiteX2" fmla="*/ 5316151 w 6052552"/>
              <a:gd name="connsiteY2" fmla="*/ 0 h 5252027"/>
              <a:gd name="connsiteX3" fmla="*/ 6052552 w 6052552"/>
              <a:gd name="connsiteY3" fmla="*/ 4158933 h 5252027"/>
              <a:gd name="connsiteX4" fmla="*/ 0 w 6052552"/>
              <a:gd name="connsiteY4" fmla="*/ 5252027 h 5252027"/>
              <a:gd name="connsiteX0" fmla="*/ 0 w 6052552"/>
              <a:gd name="connsiteY0" fmla="*/ 5259842 h 5259842"/>
              <a:gd name="connsiteX1" fmla="*/ 7156 w 6052552"/>
              <a:gd name="connsiteY1" fmla="*/ 958528 h 5259842"/>
              <a:gd name="connsiteX2" fmla="*/ 5320059 w 6052552"/>
              <a:gd name="connsiteY2" fmla="*/ 0 h 5259842"/>
              <a:gd name="connsiteX3" fmla="*/ 6052552 w 6052552"/>
              <a:gd name="connsiteY3" fmla="*/ 4166748 h 5259842"/>
              <a:gd name="connsiteX4" fmla="*/ 0 w 6052552"/>
              <a:gd name="connsiteY4" fmla="*/ 5259842 h 525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2552" h="5259842">
                <a:moveTo>
                  <a:pt x="0" y="5259842"/>
                </a:moveTo>
                <a:cubicBezTo>
                  <a:pt x="2385" y="3843004"/>
                  <a:pt x="4771" y="2375366"/>
                  <a:pt x="7156" y="958528"/>
                </a:cubicBezTo>
                <a:lnTo>
                  <a:pt x="5320059" y="0"/>
                </a:lnTo>
                <a:lnTo>
                  <a:pt x="6052552" y="4166748"/>
                </a:lnTo>
                <a:lnTo>
                  <a:pt x="0" y="5259842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35" name="Segnaposto testo 34">
            <a:extLst>
              <a:ext uri="{FF2B5EF4-FFF2-40B4-BE49-F238E27FC236}">
                <a16:creationId xmlns:a16="http://schemas.microsoft.com/office/drawing/2014/main" xmlns="" id="{D53A16E5-EEB1-409A-9BF4-71F08DF7BF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720000">
            <a:off x="8526498" y="4052877"/>
            <a:ext cx="3689627" cy="642938"/>
          </a:xfrm>
        </p:spPr>
        <p:txBody>
          <a:bodyPr rtlCol="0" anchor="ctr" anchorCtr="0">
            <a:noAutofit/>
          </a:bodyPr>
          <a:lstStyle>
            <a:lvl1pPr marL="0" indent="0">
              <a:buNone/>
              <a:defRPr sz="2600" b="1">
                <a:solidFill>
                  <a:schemeClr val="bg1"/>
                </a:solidFill>
              </a:defRPr>
            </a:lvl1pPr>
            <a:lvl2pPr marL="457200" indent="0">
              <a:buNone/>
              <a:defRPr sz="2600">
                <a:solidFill>
                  <a:schemeClr val="bg1"/>
                </a:solidFill>
              </a:defRPr>
            </a:lvl2pPr>
            <a:lvl3pPr marL="914400" indent="0">
              <a:buNone/>
              <a:defRPr sz="2600">
                <a:solidFill>
                  <a:schemeClr val="bg1"/>
                </a:solidFill>
              </a:defRPr>
            </a:lvl3pPr>
            <a:lvl4pPr marL="1371600" indent="0">
              <a:buNone/>
              <a:defRPr sz="2600">
                <a:solidFill>
                  <a:schemeClr val="bg1"/>
                </a:solidFill>
              </a:defRPr>
            </a:lvl4pPr>
            <a:lvl5pPr marL="1828800" indent="0">
              <a:buNone/>
              <a:defRPr sz="26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225617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Elemento grafico 23">
            <a:extLst>
              <a:ext uri="{FF2B5EF4-FFF2-40B4-BE49-F238E27FC236}">
                <a16:creationId xmlns:a16="http://schemas.microsoft.com/office/drawing/2014/main" xmlns="" id="{47C3B2E9-ECBE-41AD-AEEB-38E82FC382A0}"/>
              </a:ext>
            </a:extLst>
          </p:cNvPr>
          <p:cNvGrpSpPr/>
          <p:nvPr/>
        </p:nvGrpSpPr>
        <p:grpSpPr>
          <a:xfrm>
            <a:off x="-12700" y="-12700"/>
            <a:ext cx="12212320" cy="6882130"/>
            <a:chOff x="-12700" y="-12700"/>
            <a:chExt cx="12212320" cy="6882130"/>
          </a:xfrm>
        </p:grpSpPr>
        <p:sp>
          <p:nvSpPr>
            <p:cNvPr id="38" name="Figura a mano libera: Forma 37">
              <a:extLst>
                <a:ext uri="{FF2B5EF4-FFF2-40B4-BE49-F238E27FC236}">
                  <a16:creationId xmlns:a16="http://schemas.microsoft.com/office/drawing/2014/main" xmlns="" id="{FD75D72D-60C9-4FC2-B3B6-BBC407A1E87C}"/>
                </a:ext>
              </a:extLst>
            </p:cNvPr>
            <p:cNvSpPr/>
            <p:nvPr/>
          </p:nvSpPr>
          <p:spPr>
            <a:xfrm>
              <a:off x="6134100" y="2558390"/>
              <a:ext cx="6057900" cy="2717800"/>
            </a:xfrm>
            <a:custGeom>
              <a:avLst/>
              <a:gdLst>
                <a:gd name="connsiteX0" fmla="*/ 12700 w 6057900"/>
                <a:gd name="connsiteY0" fmla="*/ 1852320 h 2717800"/>
                <a:gd name="connsiteX1" fmla="*/ 6055360 w 6057900"/>
                <a:gd name="connsiteY1" fmla="*/ 2705760 h 2717800"/>
                <a:gd name="connsiteX2" fmla="*/ 6055360 w 6057900"/>
                <a:gd name="connsiteY2" fmla="*/ 664870 h 2717800"/>
                <a:gd name="connsiteX3" fmla="*/ 486410 w 6057900"/>
                <a:gd name="connsiteY3" fmla="*/ 33680 h 2717800"/>
                <a:gd name="connsiteX4" fmla="*/ 12700 w 6057900"/>
                <a:gd name="connsiteY4" fmla="*/ 185232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7900" h="2717800">
                  <a:moveTo>
                    <a:pt x="12700" y="1852320"/>
                  </a:moveTo>
                  <a:cubicBezTo>
                    <a:pt x="12700" y="1852320"/>
                    <a:pt x="1485900" y="1508150"/>
                    <a:pt x="6055360" y="2705760"/>
                  </a:cubicBezTo>
                  <a:lnTo>
                    <a:pt x="6055360" y="664870"/>
                  </a:lnTo>
                  <a:cubicBezTo>
                    <a:pt x="2434590" y="-165710"/>
                    <a:pt x="486410" y="33680"/>
                    <a:pt x="486410" y="33680"/>
                  </a:cubicBezTo>
                  <a:lnTo>
                    <a:pt x="12700" y="185232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08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40" name="Figura a mano libera: Forma 39">
              <a:extLst>
                <a:ext uri="{FF2B5EF4-FFF2-40B4-BE49-F238E27FC236}">
                  <a16:creationId xmlns:a16="http://schemas.microsoft.com/office/drawing/2014/main" xmlns="" id="{6DDD47AF-7D6B-4DDA-844C-9F41D60507B7}"/>
                </a:ext>
              </a:extLst>
            </p:cNvPr>
            <p:cNvSpPr/>
            <p:nvPr/>
          </p:nvSpPr>
          <p:spPr>
            <a:xfrm>
              <a:off x="5767070" y="5688330"/>
              <a:ext cx="1130300" cy="1181100"/>
            </a:xfrm>
            <a:custGeom>
              <a:avLst/>
              <a:gdLst>
                <a:gd name="connsiteX0" fmla="*/ 1127760 w 1130300"/>
                <a:gd name="connsiteY0" fmla="*/ 12700 h 1181100"/>
                <a:gd name="connsiteX1" fmla="*/ 1127760 w 1130300"/>
                <a:gd name="connsiteY1" fmla="*/ 12700 h 1181100"/>
                <a:gd name="connsiteX2" fmla="*/ 547370 w 1130300"/>
                <a:gd name="connsiteY2" fmla="*/ 491490 h 1181100"/>
                <a:gd name="connsiteX3" fmla="*/ 12700 w 1130300"/>
                <a:gd name="connsiteY3" fmla="*/ 1169670 h 1181100"/>
                <a:gd name="connsiteX4" fmla="*/ 435610 w 1130300"/>
                <a:gd name="connsiteY4" fmla="*/ 1169670 h 1181100"/>
                <a:gd name="connsiteX5" fmla="*/ 835660 w 1130300"/>
                <a:gd name="connsiteY5" fmla="*/ 67056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300" h="1181100">
                  <a:moveTo>
                    <a:pt x="1127760" y="12700"/>
                  </a:moveTo>
                  <a:lnTo>
                    <a:pt x="1127760" y="12700"/>
                  </a:lnTo>
                  <a:lnTo>
                    <a:pt x="547370" y="491490"/>
                  </a:lnTo>
                  <a:lnTo>
                    <a:pt x="12700" y="1169670"/>
                  </a:lnTo>
                  <a:lnTo>
                    <a:pt x="435610" y="1169670"/>
                  </a:lnTo>
                  <a:lnTo>
                    <a:pt x="835660" y="67056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0000"/>
                  </a:schemeClr>
                </a:gs>
                <a:gs pos="0">
                  <a:schemeClr val="accent3">
                    <a:alpha val="5000"/>
                  </a:schemeClr>
                </a:gs>
              </a:gsLst>
              <a:lin ang="7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41" name="Figura a mano libera: Forma 40">
              <a:extLst>
                <a:ext uri="{FF2B5EF4-FFF2-40B4-BE49-F238E27FC236}">
                  <a16:creationId xmlns:a16="http://schemas.microsoft.com/office/drawing/2014/main" xmlns="" id="{AB869A0C-2A0A-4F44-91DF-7D2812AC06CB}"/>
                </a:ext>
              </a:extLst>
            </p:cNvPr>
            <p:cNvSpPr/>
            <p:nvPr/>
          </p:nvSpPr>
          <p:spPr>
            <a:xfrm>
              <a:off x="-12700" y="492760"/>
              <a:ext cx="2692400" cy="762000"/>
            </a:xfrm>
            <a:custGeom>
              <a:avLst/>
              <a:gdLst>
                <a:gd name="connsiteX0" fmla="*/ 12700 w 2692400"/>
                <a:gd name="connsiteY0" fmla="*/ 429260 h 762000"/>
                <a:gd name="connsiteX1" fmla="*/ 12700 w 2692400"/>
                <a:gd name="connsiteY1" fmla="*/ 759460 h 762000"/>
                <a:gd name="connsiteX2" fmla="*/ 2044700 w 2692400"/>
                <a:gd name="connsiteY2" fmla="*/ 334010 h 762000"/>
                <a:gd name="connsiteX3" fmla="*/ 2689860 w 2692400"/>
                <a:gd name="connsiteY3" fmla="*/ 12700 h 762000"/>
                <a:gd name="connsiteX4" fmla="*/ 2689860 w 2692400"/>
                <a:gd name="connsiteY4" fmla="*/ 12700 h 762000"/>
                <a:gd name="connsiteX5" fmla="*/ 1936750 w 2692400"/>
                <a:gd name="connsiteY5" fmla="*/ 127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2400" h="762000">
                  <a:moveTo>
                    <a:pt x="12700" y="429260"/>
                  </a:moveTo>
                  <a:lnTo>
                    <a:pt x="12700" y="759460"/>
                  </a:lnTo>
                  <a:lnTo>
                    <a:pt x="2044700" y="334010"/>
                  </a:lnTo>
                  <a:lnTo>
                    <a:pt x="2689860" y="12700"/>
                  </a:lnTo>
                  <a:lnTo>
                    <a:pt x="2689860" y="12700"/>
                  </a:lnTo>
                  <a:lnTo>
                    <a:pt x="1936750" y="12700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alpha val="2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8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6" name="Figura a mano libera: Forma 35">
              <a:extLst>
                <a:ext uri="{FF2B5EF4-FFF2-40B4-BE49-F238E27FC236}">
                  <a16:creationId xmlns:a16="http://schemas.microsoft.com/office/drawing/2014/main" xmlns="" id="{863DDEEC-D329-48E8-AB64-F011639C386A}"/>
                </a:ext>
              </a:extLst>
            </p:cNvPr>
            <p:cNvSpPr/>
            <p:nvPr/>
          </p:nvSpPr>
          <p:spPr>
            <a:xfrm>
              <a:off x="7642860" y="-12700"/>
              <a:ext cx="1282700" cy="1231900"/>
            </a:xfrm>
            <a:custGeom>
              <a:avLst/>
              <a:gdLst>
                <a:gd name="connsiteX0" fmla="*/ 12700 w 1282700"/>
                <a:gd name="connsiteY0" fmla="*/ 1226820 h 1231900"/>
                <a:gd name="connsiteX1" fmla="*/ 613410 w 1282700"/>
                <a:gd name="connsiteY1" fmla="*/ 773430 h 1231900"/>
                <a:gd name="connsiteX2" fmla="*/ 1270000 w 1282700"/>
                <a:gd name="connsiteY2" fmla="*/ 12700 h 1231900"/>
                <a:gd name="connsiteX3" fmla="*/ 831850 w 1282700"/>
                <a:gd name="connsiteY3" fmla="*/ 12700 h 1231900"/>
                <a:gd name="connsiteX4" fmla="*/ 334010 w 1282700"/>
                <a:gd name="connsiteY4" fmla="*/ 58166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700" h="1231900">
                  <a:moveTo>
                    <a:pt x="12700" y="1226820"/>
                  </a:moveTo>
                  <a:lnTo>
                    <a:pt x="613410" y="773430"/>
                  </a:lnTo>
                  <a:lnTo>
                    <a:pt x="1270000" y="12700"/>
                  </a:lnTo>
                  <a:lnTo>
                    <a:pt x="831850" y="12700"/>
                  </a:lnTo>
                  <a:lnTo>
                    <a:pt x="334010" y="581660"/>
                  </a:lnTo>
                  <a:close/>
                </a:path>
              </a:pathLst>
            </a:custGeom>
            <a:gradFill>
              <a:gsLst>
                <a:gs pos="100000">
                  <a:schemeClr val="bg2">
                    <a:alpha val="20000"/>
                  </a:schemeClr>
                </a:gs>
                <a:gs pos="0">
                  <a:schemeClr val="bg2">
                    <a:alpha val="5000"/>
                  </a:schemeClr>
                </a:gs>
              </a:gsLst>
              <a:lin ang="312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7" name="Figura a mano libera: Forma 36">
              <a:extLst>
                <a:ext uri="{FF2B5EF4-FFF2-40B4-BE49-F238E27FC236}">
                  <a16:creationId xmlns:a16="http://schemas.microsoft.com/office/drawing/2014/main" xmlns="" id="{B7B80AAE-AECF-4ED8-AF96-F4934E33F6FD}"/>
                </a:ext>
              </a:extLst>
            </p:cNvPr>
            <p:cNvSpPr/>
            <p:nvPr/>
          </p:nvSpPr>
          <p:spPr>
            <a:xfrm>
              <a:off x="8820150" y="-12700"/>
              <a:ext cx="2349500" cy="1943100"/>
            </a:xfrm>
            <a:custGeom>
              <a:avLst/>
              <a:gdLst>
                <a:gd name="connsiteX0" fmla="*/ 12700 w 2349500"/>
                <a:gd name="connsiteY0" fmla="*/ 1560830 h 1943100"/>
                <a:gd name="connsiteX1" fmla="*/ 1536700 w 2349500"/>
                <a:gd name="connsiteY1" fmla="*/ 1941830 h 1943100"/>
                <a:gd name="connsiteX2" fmla="*/ 2346960 w 2349500"/>
                <a:gd name="connsiteY2" fmla="*/ 68580 h 1943100"/>
                <a:gd name="connsiteX3" fmla="*/ 1965960 w 2349500"/>
                <a:gd name="connsiteY3" fmla="*/ 12700 h 1943100"/>
                <a:gd name="connsiteX4" fmla="*/ 939800 w 2349500"/>
                <a:gd name="connsiteY4" fmla="*/ 12700 h 1943100"/>
                <a:gd name="connsiteX5" fmla="*/ 12700 w 2349500"/>
                <a:gd name="connsiteY5" fmla="*/ 1560830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0" h="1943100">
                  <a:moveTo>
                    <a:pt x="12700" y="1560830"/>
                  </a:moveTo>
                  <a:cubicBezTo>
                    <a:pt x="12700" y="1560830"/>
                    <a:pt x="1094740" y="1871980"/>
                    <a:pt x="1536700" y="1941830"/>
                  </a:cubicBezTo>
                  <a:cubicBezTo>
                    <a:pt x="2020570" y="1625600"/>
                    <a:pt x="2346960" y="68580"/>
                    <a:pt x="2346960" y="68580"/>
                  </a:cubicBezTo>
                  <a:cubicBezTo>
                    <a:pt x="2346960" y="68580"/>
                    <a:pt x="2222500" y="40640"/>
                    <a:pt x="1965960" y="12700"/>
                  </a:cubicBezTo>
                  <a:lnTo>
                    <a:pt x="939800" y="12700"/>
                  </a:lnTo>
                  <a:cubicBezTo>
                    <a:pt x="664210" y="1154430"/>
                    <a:pt x="12700" y="1560830"/>
                    <a:pt x="12700" y="156083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40000"/>
                  </a:schemeClr>
                </a:gs>
                <a:gs pos="100000">
                  <a:schemeClr val="accent3">
                    <a:alpha val="5000"/>
                  </a:schemeClr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9" name="Figura a mano libera: Forma 38">
              <a:extLst>
                <a:ext uri="{FF2B5EF4-FFF2-40B4-BE49-F238E27FC236}">
                  <a16:creationId xmlns:a16="http://schemas.microsoft.com/office/drawing/2014/main" xmlns="" id="{DC335455-9900-4BAE-AB3E-1CA284A4BA15}"/>
                </a:ext>
              </a:extLst>
            </p:cNvPr>
            <p:cNvSpPr/>
            <p:nvPr/>
          </p:nvSpPr>
          <p:spPr>
            <a:xfrm>
              <a:off x="7265670" y="5240886"/>
              <a:ext cx="4927600" cy="1193800"/>
            </a:xfrm>
            <a:custGeom>
              <a:avLst/>
              <a:gdLst>
                <a:gd name="connsiteX0" fmla="*/ 204470 w 4927600"/>
                <a:gd name="connsiteY0" fmla="*/ 13105 h 1193800"/>
                <a:gd name="connsiteX1" fmla="*/ 12700 w 4927600"/>
                <a:gd name="connsiteY1" fmla="*/ 786535 h 1193800"/>
                <a:gd name="connsiteX2" fmla="*/ 4923790 w 4927600"/>
                <a:gd name="connsiteY2" fmla="*/ 1181505 h 1193800"/>
                <a:gd name="connsiteX3" fmla="*/ 4923790 w 4927600"/>
                <a:gd name="connsiteY3" fmla="*/ 366164 h 1193800"/>
                <a:gd name="connsiteX4" fmla="*/ 204470 w 4927600"/>
                <a:gd name="connsiteY4" fmla="*/ 13105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7600" h="1193800">
                  <a:moveTo>
                    <a:pt x="204470" y="13105"/>
                  </a:moveTo>
                  <a:lnTo>
                    <a:pt x="12700" y="786535"/>
                  </a:lnTo>
                  <a:cubicBezTo>
                    <a:pt x="12700" y="786535"/>
                    <a:pt x="2622550" y="715414"/>
                    <a:pt x="4923790" y="1181505"/>
                  </a:cubicBezTo>
                  <a:lnTo>
                    <a:pt x="4923790" y="366164"/>
                  </a:lnTo>
                  <a:cubicBezTo>
                    <a:pt x="2410461" y="-13565"/>
                    <a:pt x="204470" y="13105"/>
                    <a:pt x="204470" y="13105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alpha val="4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6" name="Figura a mano libera: Forma 25">
              <a:extLst>
                <a:ext uri="{FF2B5EF4-FFF2-40B4-BE49-F238E27FC236}">
                  <a16:creationId xmlns:a16="http://schemas.microsoft.com/office/drawing/2014/main" xmlns="" id="{7997994A-3EFC-4653-B5D9-345ADEF9A1E8}"/>
                </a:ext>
              </a:extLst>
            </p:cNvPr>
            <p:cNvSpPr/>
            <p:nvPr/>
          </p:nvSpPr>
          <p:spPr>
            <a:xfrm>
              <a:off x="0" y="4398010"/>
              <a:ext cx="6605059" cy="2459990"/>
            </a:xfrm>
            <a:custGeom>
              <a:avLst/>
              <a:gdLst>
                <a:gd name="connsiteX0" fmla="*/ 6399530 w 6616700"/>
                <a:gd name="connsiteY0" fmla="*/ 12700 h 2476500"/>
                <a:gd name="connsiteX1" fmla="*/ 12700 w 6616700"/>
                <a:gd name="connsiteY1" fmla="*/ 1666240 h 2476500"/>
                <a:gd name="connsiteX2" fmla="*/ 12700 w 6616700"/>
                <a:gd name="connsiteY2" fmla="*/ 2472690 h 2476500"/>
                <a:gd name="connsiteX3" fmla="*/ 1996440 w 6616700"/>
                <a:gd name="connsiteY3" fmla="*/ 2472690 h 2476500"/>
                <a:gd name="connsiteX4" fmla="*/ 6606540 w 6616700"/>
                <a:gd name="connsiteY4" fmla="*/ 1192530 h 2476500"/>
                <a:gd name="connsiteX5" fmla="*/ 6399530 w 6616700"/>
                <a:gd name="connsiteY5" fmla="*/ 12700 h 247650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57391 h 2459990"/>
                <a:gd name="connsiteX5" fmla="*/ 6386830 w 6605059"/>
                <a:gd name="connsiteY5" fmla="*/ 0 h 245999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48976 h 2459990"/>
                <a:gd name="connsiteX5" fmla="*/ 6386830 w 6605059"/>
                <a:gd name="connsiteY5" fmla="*/ 0 h 245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5059" h="2459990">
                  <a:moveTo>
                    <a:pt x="6386830" y="0"/>
                  </a:moveTo>
                  <a:cubicBezTo>
                    <a:pt x="2965450" y="420370"/>
                    <a:pt x="524510" y="1424940"/>
                    <a:pt x="0" y="1653540"/>
                  </a:cubicBezTo>
                  <a:lnTo>
                    <a:pt x="0" y="2459990"/>
                  </a:lnTo>
                  <a:lnTo>
                    <a:pt x="1983740" y="2459990"/>
                  </a:lnTo>
                  <a:cubicBezTo>
                    <a:pt x="3195320" y="2000250"/>
                    <a:pt x="4846109" y="1442346"/>
                    <a:pt x="6605059" y="1148976"/>
                  </a:cubicBezTo>
                  <a:cubicBezTo>
                    <a:pt x="6526319" y="682886"/>
                    <a:pt x="6478270" y="457200"/>
                    <a:pt x="6386830" y="0"/>
                  </a:cubicBezTo>
                  <a:close/>
                </a:path>
              </a:pathLst>
            </a:custGeom>
            <a:gradFill>
              <a:gsLst>
                <a:gs pos="100000">
                  <a:schemeClr val="bg2">
                    <a:alpha val="40000"/>
                  </a:schemeClr>
                </a:gs>
                <a:gs pos="0">
                  <a:schemeClr val="accent5">
                    <a:alpha val="5000"/>
                  </a:schemeClr>
                </a:gs>
              </a:gsLst>
              <a:lin ang="5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F2CC930F-B5EF-486A-A896-75D6B8DDAD09}"/>
                </a:ext>
              </a:extLst>
            </p:cNvPr>
            <p:cNvSpPr/>
            <p:nvPr/>
          </p:nvSpPr>
          <p:spPr>
            <a:xfrm>
              <a:off x="-12700" y="741680"/>
              <a:ext cx="6629400" cy="5981700"/>
            </a:xfrm>
            <a:custGeom>
              <a:avLst/>
              <a:gdLst>
                <a:gd name="connsiteX0" fmla="*/ 5783580 w 6629400"/>
                <a:gd name="connsiteY0" fmla="*/ 12700 h 5981700"/>
                <a:gd name="connsiteX1" fmla="*/ 12700 w 6629400"/>
                <a:gd name="connsiteY1" fmla="*/ 1029970 h 5981700"/>
                <a:gd name="connsiteX2" fmla="*/ 12700 w 6629400"/>
                <a:gd name="connsiteY2" fmla="*/ 5971540 h 5981700"/>
                <a:gd name="connsiteX3" fmla="*/ 6620510 w 6629400"/>
                <a:gd name="connsiteY3" fmla="*/ 4806950 h 598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400" h="5981700">
                  <a:moveTo>
                    <a:pt x="5783580" y="12700"/>
                  </a:moveTo>
                  <a:lnTo>
                    <a:pt x="12700" y="1029970"/>
                  </a:lnTo>
                  <a:lnTo>
                    <a:pt x="12700" y="5971540"/>
                  </a:lnTo>
                  <a:lnTo>
                    <a:pt x="6620510" y="48069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/>
                </a:gs>
                <a:gs pos="100000">
                  <a:schemeClr val="accent5"/>
                </a:gs>
              </a:gsLst>
              <a:lin ang="2700000" scaled="0"/>
              <a:tileRect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xmlns="" id="{791B94BC-A2EC-4D50-B423-764E53B13BE7}"/>
                </a:ext>
              </a:extLst>
            </p:cNvPr>
            <p:cNvSpPr/>
            <p:nvPr/>
          </p:nvSpPr>
          <p:spPr>
            <a:xfrm>
              <a:off x="7533640" y="-12700"/>
              <a:ext cx="1676400" cy="1549400"/>
            </a:xfrm>
            <a:custGeom>
              <a:avLst/>
              <a:gdLst>
                <a:gd name="connsiteX0" fmla="*/ 1123950 w 1676400"/>
                <a:gd name="connsiteY0" fmla="*/ 12700 h 1549400"/>
                <a:gd name="connsiteX1" fmla="*/ 12700 w 1676400"/>
                <a:gd name="connsiteY1" fmla="*/ 1268730 h 1549400"/>
                <a:gd name="connsiteX2" fmla="*/ 320040 w 1676400"/>
                <a:gd name="connsiteY2" fmla="*/ 1541780 h 1549400"/>
                <a:gd name="connsiteX3" fmla="*/ 1672590 w 1676400"/>
                <a:gd name="connsiteY3" fmla="*/ 127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0" h="1549400">
                  <a:moveTo>
                    <a:pt x="1123950" y="12700"/>
                  </a:moveTo>
                  <a:lnTo>
                    <a:pt x="12700" y="1268730"/>
                  </a:lnTo>
                  <a:lnTo>
                    <a:pt x="320040" y="1541780"/>
                  </a:lnTo>
                  <a:lnTo>
                    <a:pt x="1672590" y="1270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8684" t="-98206" r="-65455" b="7644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xmlns="" id="{5D578B85-2A30-4840-8B68-DDDE2A2DF6B6}"/>
                </a:ext>
              </a:extLst>
            </p:cNvPr>
            <p:cNvSpPr/>
            <p:nvPr/>
          </p:nvSpPr>
          <p:spPr>
            <a:xfrm>
              <a:off x="-12700" y="431800"/>
              <a:ext cx="2921000" cy="1041400"/>
            </a:xfrm>
            <a:custGeom>
              <a:avLst/>
              <a:gdLst>
                <a:gd name="connsiteX0" fmla="*/ 12700 w 2921000"/>
                <a:gd name="connsiteY0" fmla="*/ 1031240 h 1041400"/>
                <a:gd name="connsiteX1" fmla="*/ 2912110 w 2921000"/>
                <a:gd name="connsiteY1" fmla="*/ 415290 h 1041400"/>
                <a:gd name="connsiteX2" fmla="*/ 2827020 w 2921000"/>
                <a:gd name="connsiteY2" fmla="*/ 12700 h 1041400"/>
                <a:gd name="connsiteX3" fmla="*/ 12700 w 2921000"/>
                <a:gd name="connsiteY3" fmla="*/ 610870 h 10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000" h="1041400">
                  <a:moveTo>
                    <a:pt x="12700" y="1031240"/>
                  </a:moveTo>
                  <a:lnTo>
                    <a:pt x="2912110" y="415290"/>
                  </a:lnTo>
                  <a:lnTo>
                    <a:pt x="2827020" y="12700"/>
                  </a:lnTo>
                  <a:lnTo>
                    <a:pt x="12700" y="61087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32063" t="15838" r="1073" b="-15838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xmlns="" id="{9E87D68E-7B06-4D4A-BAE3-650770DBFBE6}"/>
                </a:ext>
              </a:extLst>
            </p:cNvPr>
            <p:cNvSpPr/>
            <p:nvPr/>
          </p:nvSpPr>
          <p:spPr>
            <a:xfrm>
              <a:off x="5916930" y="5568950"/>
              <a:ext cx="1358900" cy="1295400"/>
            </a:xfrm>
            <a:custGeom>
              <a:avLst/>
              <a:gdLst>
                <a:gd name="connsiteX0" fmla="*/ 12700 w 1358900"/>
                <a:gd name="connsiteY0" fmla="*/ 1289050 h 1295400"/>
                <a:gd name="connsiteX1" fmla="*/ 538480 w 1358900"/>
                <a:gd name="connsiteY1" fmla="*/ 1289050 h 1295400"/>
                <a:gd name="connsiteX2" fmla="*/ 1350010 w 1358900"/>
                <a:gd name="connsiteY2" fmla="*/ 269240 h 1295400"/>
                <a:gd name="connsiteX3" fmla="*/ 1028700 w 1358900"/>
                <a:gd name="connsiteY3" fmla="*/ 1270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8900" h="1295400">
                  <a:moveTo>
                    <a:pt x="12700" y="1289050"/>
                  </a:moveTo>
                  <a:lnTo>
                    <a:pt x="538480" y="1289050"/>
                  </a:lnTo>
                  <a:lnTo>
                    <a:pt x="1350010" y="269240"/>
                  </a:lnTo>
                  <a:lnTo>
                    <a:pt x="1028700" y="1270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l="-121206" t="11183" r="13010" b="-182361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1" name="Figura a mano libera: Forma 30">
              <a:extLst>
                <a:ext uri="{FF2B5EF4-FFF2-40B4-BE49-F238E27FC236}">
                  <a16:creationId xmlns:a16="http://schemas.microsoft.com/office/drawing/2014/main" xmlns="" id="{70744E0D-4320-4203-ABA0-DC9D0B329E16}"/>
                </a:ext>
              </a:extLst>
            </p:cNvPr>
            <p:cNvSpPr/>
            <p:nvPr/>
          </p:nvSpPr>
          <p:spPr>
            <a:xfrm>
              <a:off x="7754620" y="4657090"/>
              <a:ext cx="4445000" cy="1765300"/>
            </a:xfrm>
            <a:custGeom>
              <a:avLst/>
              <a:gdLst>
                <a:gd name="connsiteX0" fmla="*/ 187961 w 4445000"/>
                <a:gd name="connsiteY0" fmla="*/ 12700 h 1765300"/>
                <a:gd name="connsiteX1" fmla="*/ 12700 w 4445000"/>
                <a:gd name="connsiteY1" fmla="*/ 859790 h 1765300"/>
                <a:gd name="connsiteX2" fmla="*/ 4434840 w 4445000"/>
                <a:gd name="connsiteY2" fmla="*/ 1753870 h 1765300"/>
                <a:gd name="connsiteX3" fmla="*/ 4434840 w 4445000"/>
                <a:gd name="connsiteY3" fmla="*/ 871220 h 17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00" h="1765300">
                  <a:moveTo>
                    <a:pt x="187961" y="12700"/>
                  </a:moveTo>
                  <a:lnTo>
                    <a:pt x="12700" y="859790"/>
                  </a:lnTo>
                  <a:lnTo>
                    <a:pt x="4434840" y="1753870"/>
                  </a:lnTo>
                  <a:lnTo>
                    <a:pt x="4434840" y="871220"/>
                  </a:lnTo>
                  <a:close/>
                </a:path>
              </a:pathLst>
            </a:custGeom>
            <a:gradFill>
              <a:gsLst>
                <a:gs pos="100000">
                  <a:schemeClr val="tx1"/>
                </a:gs>
                <a:gs pos="0">
                  <a:schemeClr val="tx2"/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xmlns="" id="{388CFBA9-D870-41CC-A059-97970304A115}"/>
                </a:ext>
              </a:extLst>
            </p:cNvPr>
            <p:cNvSpPr/>
            <p:nvPr/>
          </p:nvSpPr>
          <p:spPr>
            <a:xfrm>
              <a:off x="6718300" y="1951990"/>
              <a:ext cx="5473700" cy="3289300"/>
            </a:xfrm>
            <a:custGeom>
              <a:avLst/>
              <a:gdLst>
                <a:gd name="connsiteX0" fmla="*/ 5471160 w 5473700"/>
                <a:gd name="connsiteY0" fmla="*/ 1239520 h 3289300"/>
                <a:gd name="connsiteX1" fmla="*/ 513080 w 5473700"/>
                <a:gd name="connsiteY1" fmla="*/ 12700 h 3289300"/>
                <a:gd name="connsiteX2" fmla="*/ 12700 w 5473700"/>
                <a:gd name="connsiteY2" fmla="*/ 1934210 h 3289300"/>
                <a:gd name="connsiteX3" fmla="*/ 5471160 w 5473700"/>
                <a:gd name="connsiteY3" fmla="*/ 3285490 h 328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3700" h="3289300">
                  <a:moveTo>
                    <a:pt x="5471160" y="1239520"/>
                  </a:moveTo>
                  <a:lnTo>
                    <a:pt x="513080" y="12700"/>
                  </a:lnTo>
                  <a:lnTo>
                    <a:pt x="12700" y="1934210"/>
                  </a:lnTo>
                  <a:lnTo>
                    <a:pt x="5471160" y="328549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0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3" name="Figura a mano libera: Forma 32">
              <a:extLst>
                <a:ext uri="{FF2B5EF4-FFF2-40B4-BE49-F238E27FC236}">
                  <a16:creationId xmlns:a16="http://schemas.microsoft.com/office/drawing/2014/main" xmlns="" id="{6A242F88-3014-41DD-BA5C-BEE53C5FBC5C}"/>
                </a:ext>
              </a:extLst>
            </p:cNvPr>
            <p:cNvSpPr/>
            <p:nvPr/>
          </p:nvSpPr>
          <p:spPr>
            <a:xfrm>
              <a:off x="-12700" y="1065530"/>
              <a:ext cx="6286500" cy="5397500"/>
            </a:xfrm>
            <a:custGeom>
              <a:avLst/>
              <a:gdLst>
                <a:gd name="connsiteX0" fmla="*/ 12700 w 6286500"/>
                <a:gd name="connsiteY0" fmla="*/ 1008380 h 5397500"/>
                <a:gd name="connsiteX1" fmla="*/ 12700 w 6286500"/>
                <a:gd name="connsiteY1" fmla="*/ 1046480 h 5397500"/>
                <a:gd name="connsiteX2" fmla="*/ 5509260 w 6286500"/>
                <a:gd name="connsiteY2" fmla="*/ 57150 h 5397500"/>
                <a:gd name="connsiteX3" fmla="*/ 6238240 w 6286500"/>
                <a:gd name="connsiteY3" fmla="*/ 4236720 h 5397500"/>
                <a:gd name="connsiteX4" fmla="*/ 12700 w 6286500"/>
                <a:gd name="connsiteY4" fmla="*/ 5356860 h 5397500"/>
                <a:gd name="connsiteX5" fmla="*/ 12700 w 6286500"/>
                <a:gd name="connsiteY5" fmla="*/ 5394960 h 5397500"/>
                <a:gd name="connsiteX6" fmla="*/ 6263640 w 6286500"/>
                <a:gd name="connsiteY6" fmla="*/ 4271010 h 5397500"/>
                <a:gd name="connsiteX7" fmla="*/ 6282690 w 6286500"/>
                <a:gd name="connsiteY7" fmla="*/ 4267200 h 5397500"/>
                <a:gd name="connsiteX8" fmla="*/ 5541010 w 6286500"/>
                <a:gd name="connsiteY8" fmla="*/ 12700 h 539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6500" h="5397500">
                  <a:moveTo>
                    <a:pt x="12700" y="1008380"/>
                  </a:moveTo>
                  <a:lnTo>
                    <a:pt x="12700" y="1046480"/>
                  </a:lnTo>
                  <a:lnTo>
                    <a:pt x="5509260" y="57150"/>
                  </a:lnTo>
                  <a:lnTo>
                    <a:pt x="6238240" y="4236720"/>
                  </a:lnTo>
                  <a:lnTo>
                    <a:pt x="12700" y="5356860"/>
                  </a:lnTo>
                  <a:lnTo>
                    <a:pt x="12700" y="5394960"/>
                  </a:lnTo>
                  <a:lnTo>
                    <a:pt x="6263640" y="4271010"/>
                  </a:lnTo>
                  <a:lnTo>
                    <a:pt x="6282690" y="4267200"/>
                  </a:lnTo>
                  <a:lnTo>
                    <a:pt x="5541010" y="127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5" name="Figura a mano libera: Forma 34">
              <a:extLst>
                <a:ext uri="{FF2B5EF4-FFF2-40B4-BE49-F238E27FC236}">
                  <a16:creationId xmlns:a16="http://schemas.microsoft.com/office/drawing/2014/main" xmlns="" id="{0253D3E1-4DA1-48D6-AC1F-7C97914E3B63}"/>
                </a:ext>
              </a:extLst>
            </p:cNvPr>
            <p:cNvSpPr/>
            <p:nvPr/>
          </p:nvSpPr>
          <p:spPr>
            <a:xfrm>
              <a:off x="9467850" y="-12700"/>
              <a:ext cx="1727200" cy="1714500"/>
            </a:xfrm>
            <a:custGeom>
              <a:avLst/>
              <a:gdLst>
                <a:gd name="connsiteX0" fmla="*/ 1355090 w 1727200"/>
                <a:gd name="connsiteY0" fmla="*/ 1706880 h 1714500"/>
                <a:gd name="connsiteX1" fmla="*/ 1719580 w 1727200"/>
                <a:gd name="connsiteY1" fmla="*/ 12700 h 1714500"/>
                <a:gd name="connsiteX2" fmla="*/ 314960 w 1727200"/>
                <a:gd name="connsiteY2" fmla="*/ 12700 h 1714500"/>
                <a:gd name="connsiteX3" fmla="*/ 12700 w 1727200"/>
                <a:gd name="connsiteY3" fmla="*/ 141351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714500">
                  <a:moveTo>
                    <a:pt x="1355090" y="1706880"/>
                  </a:moveTo>
                  <a:lnTo>
                    <a:pt x="1719580" y="12700"/>
                  </a:lnTo>
                  <a:lnTo>
                    <a:pt x="314960" y="12700"/>
                  </a:lnTo>
                  <a:lnTo>
                    <a:pt x="12700" y="141351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6"/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4B92DD61-4420-4806-AA96-2BCD8FCA8C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 rot="21020577">
            <a:off x="630442" y="2818995"/>
            <a:ext cx="4851352" cy="1827069"/>
          </a:xfrm>
        </p:spPr>
        <p:txBody>
          <a:bodyPr rtlCol="0" anchor="ctr" anchorCtr="0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Presentazione</a:t>
            </a:r>
            <a:br>
              <a:rPr lang="it-IT" noProof="0"/>
            </a:br>
            <a:r>
              <a:rPr lang="it-IT" noProof="0"/>
              <a:t>Titolo</a:t>
            </a:r>
          </a:p>
        </p:txBody>
      </p:sp>
      <p:sp>
        <p:nvSpPr>
          <p:cNvPr id="23" name="Sottotitolo 2">
            <a:extLst>
              <a:ext uri="{FF2B5EF4-FFF2-40B4-BE49-F238E27FC236}">
                <a16:creationId xmlns:a16="http://schemas.microsoft.com/office/drawing/2014/main" xmlns="" id="{EEDE58A0-A534-4BA6-A842-9291BD21B3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 rot="853085">
            <a:off x="7075878" y="2826510"/>
            <a:ext cx="4975641" cy="1655762"/>
          </a:xfrm>
        </p:spPr>
        <p:txBody>
          <a:bodyPr rtlCol="0"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655702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Elemento grafico 9">
            <a:extLst>
              <a:ext uri="{FF2B5EF4-FFF2-40B4-BE49-F238E27FC236}">
                <a16:creationId xmlns:a16="http://schemas.microsoft.com/office/drawing/2014/main" xmlns="" id="{DBE053F1-F4AB-44C9-AD59-A25E78B48A3F}"/>
              </a:ext>
            </a:extLst>
          </p:cNvPr>
          <p:cNvGrpSpPr/>
          <p:nvPr/>
        </p:nvGrpSpPr>
        <p:grpSpPr>
          <a:xfrm>
            <a:off x="1980240" y="520107"/>
            <a:ext cx="10219389" cy="6350602"/>
            <a:chOff x="1980240" y="520107"/>
            <a:chExt cx="10219389" cy="6350602"/>
          </a:xfrm>
        </p:grpSpPr>
        <p:sp>
          <p:nvSpPr>
            <p:cNvPr id="12" name="Figura a mano libera: Forma 11">
              <a:extLst>
                <a:ext uri="{FF2B5EF4-FFF2-40B4-BE49-F238E27FC236}">
                  <a16:creationId xmlns:a16="http://schemas.microsoft.com/office/drawing/2014/main" xmlns="" id="{FACD9D55-0502-4018-AF6A-4F0A0F0E07E9}"/>
                </a:ext>
              </a:extLst>
            </p:cNvPr>
            <p:cNvSpPr/>
            <p:nvPr/>
          </p:nvSpPr>
          <p:spPr>
            <a:xfrm>
              <a:off x="1980240" y="2877450"/>
              <a:ext cx="3086393" cy="3988178"/>
            </a:xfrm>
            <a:custGeom>
              <a:avLst/>
              <a:gdLst>
                <a:gd name="connsiteX0" fmla="*/ 12693 w 3086392"/>
                <a:gd name="connsiteY0" fmla="*/ 614730 h 3988178"/>
                <a:gd name="connsiteX1" fmla="*/ 1910253 w 3086392"/>
                <a:gd name="connsiteY1" fmla="*/ 3983090 h 3988178"/>
                <a:gd name="connsiteX2" fmla="*/ 3082574 w 3086392"/>
                <a:gd name="connsiteY2" fmla="*/ 3983090 h 3988178"/>
                <a:gd name="connsiteX3" fmla="*/ 2258266 w 3086392"/>
                <a:gd name="connsiteY3" fmla="*/ 12693 h 3988178"/>
                <a:gd name="connsiteX4" fmla="*/ 12693 w 3086392"/>
                <a:gd name="connsiteY4" fmla="*/ 614730 h 398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6392" h="3988178">
                  <a:moveTo>
                    <a:pt x="12693" y="614730"/>
                  </a:moveTo>
                  <a:cubicBezTo>
                    <a:pt x="12693" y="614730"/>
                    <a:pt x="1595263" y="2043616"/>
                    <a:pt x="1910253" y="3983090"/>
                  </a:cubicBezTo>
                  <a:lnTo>
                    <a:pt x="3082574" y="3983090"/>
                  </a:lnTo>
                  <a:lnTo>
                    <a:pt x="2258266" y="12693"/>
                  </a:lnTo>
                  <a:lnTo>
                    <a:pt x="12693" y="614730"/>
                  </a:lnTo>
                  <a:close/>
                </a:path>
              </a:pathLst>
            </a:custGeom>
            <a:gradFill>
              <a:gsLst>
                <a:gs pos="3000">
                  <a:schemeClr val="bg1"/>
                </a:gs>
                <a:gs pos="100000">
                  <a:schemeClr val="accent5">
                    <a:alpha val="50000"/>
                  </a:schemeClr>
                </a:gs>
              </a:gsLst>
              <a:lin ang="4278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3" name="Figura a mano libera: Forma 12">
              <a:extLst>
                <a:ext uri="{FF2B5EF4-FFF2-40B4-BE49-F238E27FC236}">
                  <a16:creationId xmlns:a16="http://schemas.microsoft.com/office/drawing/2014/main" xmlns="" id="{CF529C4B-24D5-4FF8-BD78-3A27C68248CA}"/>
                </a:ext>
              </a:extLst>
            </p:cNvPr>
            <p:cNvSpPr/>
            <p:nvPr/>
          </p:nvSpPr>
          <p:spPr>
            <a:xfrm>
              <a:off x="2962043" y="520107"/>
              <a:ext cx="9233775" cy="6350602"/>
            </a:xfrm>
            <a:custGeom>
              <a:avLst/>
              <a:gdLst>
                <a:gd name="connsiteX0" fmla="*/ 9229957 w 9233775"/>
                <a:gd name="connsiteY0" fmla="*/ 12693 h 6350602"/>
                <a:gd name="connsiteX1" fmla="*/ 12693 w 9233775"/>
                <a:gd name="connsiteY1" fmla="*/ 2225243 h 6350602"/>
                <a:gd name="connsiteX2" fmla="*/ 999577 w 9233775"/>
                <a:gd name="connsiteY2" fmla="*/ 6340434 h 6350602"/>
                <a:gd name="connsiteX3" fmla="*/ 9229957 w 9233775"/>
                <a:gd name="connsiteY3" fmla="*/ 6340434 h 635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3775" h="6350602">
                  <a:moveTo>
                    <a:pt x="9229957" y="12693"/>
                  </a:moveTo>
                  <a:lnTo>
                    <a:pt x="12693" y="2225243"/>
                  </a:lnTo>
                  <a:lnTo>
                    <a:pt x="999577" y="6340434"/>
                  </a:lnTo>
                  <a:lnTo>
                    <a:pt x="9229957" y="634043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810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4" name="Figura a mano libera: Forma 13">
              <a:extLst>
                <a:ext uri="{FF2B5EF4-FFF2-40B4-BE49-F238E27FC236}">
                  <a16:creationId xmlns:a16="http://schemas.microsoft.com/office/drawing/2014/main" xmlns="" id="{543A97B8-65D7-47BC-AF76-3D5AA4527481}"/>
                </a:ext>
              </a:extLst>
            </p:cNvPr>
            <p:cNvSpPr/>
            <p:nvPr/>
          </p:nvSpPr>
          <p:spPr>
            <a:xfrm>
              <a:off x="3270682" y="752539"/>
              <a:ext cx="8928947" cy="6109280"/>
            </a:xfrm>
            <a:custGeom>
              <a:avLst/>
              <a:gdLst>
                <a:gd name="connsiteX0" fmla="*/ 43176 w 8928946"/>
                <a:gd name="connsiteY0" fmla="*/ 2217623 h 6109279"/>
                <a:gd name="connsiteX1" fmla="*/ 8913698 w 8928946"/>
                <a:gd name="connsiteY1" fmla="*/ 40636 h 6109279"/>
                <a:gd name="connsiteX2" fmla="*/ 8921318 w 8928946"/>
                <a:gd name="connsiteY2" fmla="*/ 71119 h 6109279"/>
                <a:gd name="connsiteX3" fmla="*/ 8921318 w 8928946"/>
                <a:gd name="connsiteY3" fmla="*/ 12693 h 6109279"/>
                <a:gd name="connsiteX4" fmla="*/ 25395 w 8928946"/>
                <a:gd name="connsiteY4" fmla="*/ 2196031 h 6109279"/>
                <a:gd name="connsiteX5" fmla="*/ 12693 w 8928946"/>
                <a:gd name="connsiteY5" fmla="*/ 2198571 h 6109279"/>
                <a:gd name="connsiteX6" fmla="*/ 958933 w 8928946"/>
                <a:gd name="connsiteY6" fmla="*/ 6108002 h 6109279"/>
                <a:gd name="connsiteX7" fmla="*/ 985606 w 8928946"/>
                <a:gd name="connsiteY7" fmla="*/ 6108002 h 610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946" h="6109279">
                  <a:moveTo>
                    <a:pt x="43176" y="2217623"/>
                  </a:moveTo>
                  <a:lnTo>
                    <a:pt x="8913698" y="40636"/>
                  </a:lnTo>
                  <a:lnTo>
                    <a:pt x="8921318" y="71119"/>
                  </a:lnTo>
                  <a:lnTo>
                    <a:pt x="8921318" y="12693"/>
                  </a:lnTo>
                  <a:lnTo>
                    <a:pt x="25395" y="2196031"/>
                  </a:lnTo>
                  <a:lnTo>
                    <a:pt x="12693" y="2198571"/>
                  </a:lnTo>
                  <a:lnTo>
                    <a:pt x="958933" y="6108002"/>
                  </a:lnTo>
                  <a:lnTo>
                    <a:pt x="985606" y="6108002"/>
                  </a:lnTo>
                  <a:close/>
                </a:path>
              </a:pathLst>
            </a:custGeom>
            <a:solidFill>
              <a:schemeClr val="bg1"/>
            </a:soli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grpSp>
        <p:nvGrpSpPr>
          <p:cNvPr id="31" name="Elemento grafico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3" name="Figura a mano libera: Forma 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5" name="Elemento grafico 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MM.GG.20XX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Elemento grafico 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3955EAF-4D26-452F-BE4D-A9B580AC9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03491" y="1001491"/>
            <a:ext cx="4065084" cy="700842"/>
          </a:xfrm>
        </p:spPr>
        <p:txBody>
          <a:bodyPr rtlCol="0"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Diapositiva divisore</a:t>
            </a:r>
          </a:p>
        </p:txBody>
      </p:sp>
      <p:grpSp>
        <p:nvGrpSpPr>
          <p:cNvPr id="26" name="Elemento grafico 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1" name="Segnaposto testo 2">
            <a:extLst>
              <a:ext uri="{FF2B5EF4-FFF2-40B4-BE49-F238E27FC236}">
                <a16:creationId xmlns:a16="http://schemas.microsoft.com/office/drawing/2014/main" xmlns="" id="{E88D0B4A-E9EE-4F17-AF07-68776313145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961075" y="3345999"/>
            <a:ext cx="7319700" cy="1500187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804643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Elemento grafico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3" name="Figura a mano libera: Forma 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5" name="Elemento grafico 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MM.GG.20XX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Elemento grafico 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grpSp>
        <p:nvGrpSpPr>
          <p:cNvPr id="26" name="Elemento grafico 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7" name="Titolo 6">
            <a:extLst>
              <a:ext uri="{FF2B5EF4-FFF2-40B4-BE49-F238E27FC236}">
                <a16:creationId xmlns:a16="http://schemas.microsoft.com/office/drawing/2014/main" xmlns="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8463" y="354491"/>
            <a:ext cx="4391191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22" name="Segnaposto contenuto 2">
            <a:extLst>
              <a:ext uri="{FF2B5EF4-FFF2-40B4-BE49-F238E27FC236}">
                <a16:creationId xmlns:a16="http://schemas.microsoft.com/office/drawing/2014/main" xmlns="" id="{6C9B7F00-EB71-4AB0-9B4E-A64B7BB58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825625"/>
            <a:ext cx="10442575" cy="4351338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991442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Elemento grafico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3" name="Figura a mano libera: Forma 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5" name="Elemento grafico 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MM.GG.20XX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Elemento grafico 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grpSp>
        <p:nvGrpSpPr>
          <p:cNvPr id="26" name="Elemento grafico 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7" name="Titolo 6">
            <a:extLst>
              <a:ext uri="{FF2B5EF4-FFF2-40B4-BE49-F238E27FC236}">
                <a16:creationId xmlns:a16="http://schemas.microsoft.com/office/drawing/2014/main" xmlns="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8463" y="354491"/>
            <a:ext cx="4391191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xmlns="" id="{F2DC463F-D8D9-4961-B44E-0CCDE38BA2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76085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8" name="Segnaposto contenuto 3">
            <a:extLst>
              <a:ext uri="{FF2B5EF4-FFF2-40B4-BE49-F238E27FC236}">
                <a16:creationId xmlns:a16="http://schemas.microsoft.com/office/drawing/2014/main" xmlns="" id="{5DB1D622-84A6-489A-91BE-DF1D23C03B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76085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013669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Elemento grafico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3" name="Figura a mano libera: Forma 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5" name="Elemento grafico 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MM.GG.20XX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Elemento grafico 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grpSp>
        <p:nvGrpSpPr>
          <p:cNvPr id="26" name="Elemento grafico 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7" name="Titolo 6">
            <a:extLst>
              <a:ext uri="{FF2B5EF4-FFF2-40B4-BE49-F238E27FC236}">
                <a16:creationId xmlns:a16="http://schemas.microsoft.com/office/drawing/2014/main" xmlns="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5870" y="312092"/>
            <a:ext cx="4391191" cy="1368122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7" name="Segnaposto testo 2">
            <a:extLst>
              <a:ext uri="{FF2B5EF4-FFF2-40B4-BE49-F238E27FC236}">
                <a16:creationId xmlns:a16="http://schemas.microsoft.com/office/drawing/2014/main" xmlns="" id="{5A6B27D7-F5EE-4688-B64B-CDC996CB3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2689"/>
            <a:ext cx="5157787" cy="562385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18" name="Segnaposto contenuto 3">
            <a:extLst>
              <a:ext uri="{FF2B5EF4-FFF2-40B4-BE49-F238E27FC236}">
                <a16:creationId xmlns:a16="http://schemas.microsoft.com/office/drawing/2014/main" xmlns="" id="{9D3AFCF0-98C5-4ECC-A2A6-BA8BA0A645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38097"/>
            <a:ext cx="5157787" cy="3184634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9" name="Segnaposto testo 4">
            <a:extLst>
              <a:ext uri="{FF2B5EF4-FFF2-40B4-BE49-F238E27FC236}">
                <a16:creationId xmlns:a16="http://schemas.microsoft.com/office/drawing/2014/main" xmlns="" id="{3F44E47F-9EE9-414B-B2D8-DD6737905A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2689"/>
            <a:ext cx="5183188" cy="562385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20" name="Segnaposto contenuto 5">
            <a:extLst>
              <a:ext uri="{FF2B5EF4-FFF2-40B4-BE49-F238E27FC236}">
                <a16:creationId xmlns:a16="http://schemas.microsoft.com/office/drawing/2014/main" xmlns="" id="{D8D8261D-A3B4-4909-8FCD-D7C160F42D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38097"/>
            <a:ext cx="5183188" cy="3184634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9152336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Elemento grafico 16">
            <a:extLst>
              <a:ext uri="{FF2B5EF4-FFF2-40B4-BE49-F238E27FC236}">
                <a16:creationId xmlns:a16="http://schemas.microsoft.com/office/drawing/2014/main" xmlns="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Figura a mano libera: Forma 11">
              <a:extLst>
                <a:ext uri="{FF2B5EF4-FFF2-40B4-BE49-F238E27FC236}">
                  <a16:creationId xmlns:a16="http://schemas.microsoft.com/office/drawing/2014/main" xmlns="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3" name="Figura a mano libera: Forma 12">
              <a:extLst>
                <a:ext uri="{FF2B5EF4-FFF2-40B4-BE49-F238E27FC236}">
                  <a16:creationId xmlns:a16="http://schemas.microsoft.com/office/drawing/2014/main" xmlns="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6" name="Elemento grafico 23">
            <a:extLst>
              <a:ext uri="{FF2B5EF4-FFF2-40B4-BE49-F238E27FC236}">
                <a16:creationId xmlns:a16="http://schemas.microsoft.com/office/drawing/2014/main" xmlns="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7" name="Elemento grafico 6">
            <a:extLst>
              <a:ext uri="{FF2B5EF4-FFF2-40B4-BE49-F238E27FC236}">
                <a16:creationId xmlns:a16="http://schemas.microsoft.com/office/drawing/2014/main" xmlns="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7" name="Figura a mano libera: Forma 26">
            <a:extLst>
              <a:ext uri="{FF2B5EF4-FFF2-40B4-BE49-F238E27FC236}">
                <a16:creationId xmlns:a16="http://schemas.microsoft.com/office/drawing/2014/main" xmlns="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8" name="Figura a mano libera: Forma 27">
            <a:extLst>
              <a:ext uri="{FF2B5EF4-FFF2-40B4-BE49-F238E27FC236}">
                <a16:creationId xmlns:a16="http://schemas.microsoft.com/office/drawing/2014/main" xmlns="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6" name="Segnaposto contenuto 2">
            <a:extLst>
              <a:ext uri="{FF2B5EF4-FFF2-40B4-BE49-F238E27FC236}">
                <a16:creationId xmlns:a16="http://schemas.microsoft.com/office/drawing/2014/main" xmlns="" id="{9E80D7DF-92B2-4A46-AA79-DDC69AC8A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1347788"/>
            <a:ext cx="6172200" cy="4330539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9" name="Segnaposto testo 3">
            <a:extLst>
              <a:ext uri="{FF2B5EF4-FFF2-40B4-BE49-F238E27FC236}">
                <a16:creationId xmlns:a16="http://schemas.microsoft.com/office/drawing/2014/main" xmlns="" id="{F0A242F9-0019-4B57-A03D-285B738367A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806262"/>
            <a:ext cx="3932237" cy="2872065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274320" rtlCol="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4A01F06-84A3-407F-8D89-167A9D402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7985">
            <a:off x="857494" y="721373"/>
            <a:ext cx="3918639" cy="1325563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99802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Elemento grafico 16">
            <a:extLst>
              <a:ext uri="{FF2B5EF4-FFF2-40B4-BE49-F238E27FC236}">
                <a16:creationId xmlns:a16="http://schemas.microsoft.com/office/drawing/2014/main" xmlns="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Figura a mano libera: Forma 11">
              <a:extLst>
                <a:ext uri="{FF2B5EF4-FFF2-40B4-BE49-F238E27FC236}">
                  <a16:creationId xmlns:a16="http://schemas.microsoft.com/office/drawing/2014/main" xmlns="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3" name="Figura a mano libera: Forma 12">
              <a:extLst>
                <a:ext uri="{FF2B5EF4-FFF2-40B4-BE49-F238E27FC236}">
                  <a16:creationId xmlns:a16="http://schemas.microsoft.com/office/drawing/2014/main" xmlns="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6" name="Elemento grafico 23">
            <a:extLst>
              <a:ext uri="{FF2B5EF4-FFF2-40B4-BE49-F238E27FC236}">
                <a16:creationId xmlns:a16="http://schemas.microsoft.com/office/drawing/2014/main" xmlns="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7" name="Elemento grafico 6">
            <a:extLst>
              <a:ext uri="{FF2B5EF4-FFF2-40B4-BE49-F238E27FC236}">
                <a16:creationId xmlns:a16="http://schemas.microsoft.com/office/drawing/2014/main" xmlns="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7" name="Figura a mano libera: Forma 26">
            <a:extLst>
              <a:ext uri="{FF2B5EF4-FFF2-40B4-BE49-F238E27FC236}">
                <a16:creationId xmlns:a16="http://schemas.microsoft.com/office/drawing/2014/main" xmlns="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8" name="Figura a mano libera: Forma 27">
            <a:extLst>
              <a:ext uri="{FF2B5EF4-FFF2-40B4-BE49-F238E27FC236}">
                <a16:creationId xmlns:a16="http://schemas.microsoft.com/office/drawing/2014/main" xmlns="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7" name="Segnaposto immagine 2">
            <a:extLst>
              <a:ext uri="{FF2B5EF4-FFF2-40B4-BE49-F238E27FC236}">
                <a16:creationId xmlns:a16="http://schemas.microsoft.com/office/drawing/2014/main" xmlns="" id="{1C9B27A5-4499-4F2B-843D-B4AC979D300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83188" y="1347788"/>
            <a:ext cx="6172200" cy="4330539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8" name="Segnaposto testo 3">
            <a:extLst>
              <a:ext uri="{FF2B5EF4-FFF2-40B4-BE49-F238E27FC236}">
                <a16:creationId xmlns:a16="http://schemas.microsoft.com/office/drawing/2014/main" xmlns="" id="{4C8F7DBB-2923-48F9-AE53-06CE214A362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603601"/>
            <a:ext cx="3932237" cy="3074726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274320" rtlCol="0" anchor="ctr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6AB5B22-678B-4BFD-ABBC-49961466D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987248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Elemento grafico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3" name="Figura a mano libera: Forma 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5" name="Elemento grafico 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MM.GG.20XX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Elemento grafico 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grpSp>
        <p:nvGrpSpPr>
          <p:cNvPr id="26" name="Elemento grafico 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7" name="Titolo 6">
            <a:extLst>
              <a:ext uri="{FF2B5EF4-FFF2-40B4-BE49-F238E27FC236}">
                <a16:creationId xmlns:a16="http://schemas.microsoft.com/office/drawing/2014/main" xmlns="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8463" y="354491"/>
            <a:ext cx="4391191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240238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Elemento grafico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3" name="Figura a mano libera: Forma 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5" name="Elemento grafico 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MM.GG.20XX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Elemento grafico 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grpSp>
        <p:nvGrpSpPr>
          <p:cNvPr id="26" name="Elemento grafico 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7" name="Titolo 6">
            <a:extLst>
              <a:ext uri="{FF2B5EF4-FFF2-40B4-BE49-F238E27FC236}">
                <a16:creationId xmlns:a16="http://schemas.microsoft.com/office/drawing/2014/main" xmlns="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8463" y="354491"/>
            <a:ext cx="4391191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DDA29EA0-54CE-44CE-A619-B63EB6AA2D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4441" y="2373246"/>
            <a:ext cx="9303119" cy="211150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6000"/>
            </a:lvl1pPr>
            <a:lvl2pPr marL="457200" indent="0">
              <a:buNone/>
              <a:defRPr/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225526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della sezione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Elemento grafico 9">
            <a:extLst>
              <a:ext uri="{FF2B5EF4-FFF2-40B4-BE49-F238E27FC236}">
                <a16:creationId xmlns:a16="http://schemas.microsoft.com/office/drawing/2014/main" xmlns="" id="{DBE053F1-F4AB-44C9-AD59-A25E78B48A3F}"/>
              </a:ext>
            </a:extLst>
          </p:cNvPr>
          <p:cNvGrpSpPr/>
          <p:nvPr/>
        </p:nvGrpSpPr>
        <p:grpSpPr>
          <a:xfrm>
            <a:off x="1980240" y="520107"/>
            <a:ext cx="10219389" cy="6350602"/>
            <a:chOff x="1980240" y="520107"/>
            <a:chExt cx="10219389" cy="6350602"/>
          </a:xfrm>
        </p:grpSpPr>
        <p:sp>
          <p:nvSpPr>
            <p:cNvPr id="12" name="Figura a mano libera: Forma 11">
              <a:extLst>
                <a:ext uri="{FF2B5EF4-FFF2-40B4-BE49-F238E27FC236}">
                  <a16:creationId xmlns:a16="http://schemas.microsoft.com/office/drawing/2014/main" xmlns="" id="{FACD9D55-0502-4018-AF6A-4F0A0F0E07E9}"/>
                </a:ext>
              </a:extLst>
            </p:cNvPr>
            <p:cNvSpPr/>
            <p:nvPr/>
          </p:nvSpPr>
          <p:spPr>
            <a:xfrm>
              <a:off x="1980240" y="2877450"/>
              <a:ext cx="3086393" cy="3988178"/>
            </a:xfrm>
            <a:custGeom>
              <a:avLst/>
              <a:gdLst>
                <a:gd name="connsiteX0" fmla="*/ 12693 w 3086392"/>
                <a:gd name="connsiteY0" fmla="*/ 614730 h 3988178"/>
                <a:gd name="connsiteX1" fmla="*/ 1910253 w 3086392"/>
                <a:gd name="connsiteY1" fmla="*/ 3983090 h 3988178"/>
                <a:gd name="connsiteX2" fmla="*/ 3082574 w 3086392"/>
                <a:gd name="connsiteY2" fmla="*/ 3983090 h 3988178"/>
                <a:gd name="connsiteX3" fmla="*/ 2258266 w 3086392"/>
                <a:gd name="connsiteY3" fmla="*/ 12693 h 3988178"/>
                <a:gd name="connsiteX4" fmla="*/ 12693 w 3086392"/>
                <a:gd name="connsiteY4" fmla="*/ 614730 h 398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6392" h="3988178">
                  <a:moveTo>
                    <a:pt x="12693" y="614730"/>
                  </a:moveTo>
                  <a:cubicBezTo>
                    <a:pt x="12693" y="614730"/>
                    <a:pt x="1595263" y="2043616"/>
                    <a:pt x="1910253" y="3983090"/>
                  </a:cubicBezTo>
                  <a:lnTo>
                    <a:pt x="3082574" y="3983090"/>
                  </a:lnTo>
                  <a:lnTo>
                    <a:pt x="2258266" y="12693"/>
                  </a:lnTo>
                  <a:lnTo>
                    <a:pt x="12693" y="614730"/>
                  </a:lnTo>
                  <a:close/>
                </a:path>
              </a:pathLst>
            </a:custGeom>
            <a:gradFill>
              <a:gsLst>
                <a:gs pos="3000">
                  <a:schemeClr val="bg1"/>
                </a:gs>
                <a:gs pos="100000">
                  <a:schemeClr val="accent5">
                    <a:alpha val="50000"/>
                  </a:schemeClr>
                </a:gs>
              </a:gsLst>
              <a:lin ang="4278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3" name="Figura a mano libera: Forma 12">
              <a:extLst>
                <a:ext uri="{FF2B5EF4-FFF2-40B4-BE49-F238E27FC236}">
                  <a16:creationId xmlns:a16="http://schemas.microsoft.com/office/drawing/2014/main" xmlns="" id="{CF529C4B-24D5-4FF8-BD78-3A27C68248CA}"/>
                </a:ext>
              </a:extLst>
            </p:cNvPr>
            <p:cNvSpPr/>
            <p:nvPr/>
          </p:nvSpPr>
          <p:spPr>
            <a:xfrm>
              <a:off x="2962043" y="520107"/>
              <a:ext cx="9233775" cy="6350602"/>
            </a:xfrm>
            <a:custGeom>
              <a:avLst/>
              <a:gdLst>
                <a:gd name="connsiteX0" fmla="*/ 9229957 w 9233775"/>
                <a:gd name="connsiteY0" fmla="*/ 12693 h 6350602"/>
                <a:gd name="connsiteX1" fmla="*/ 12693 w 9233775"/>
                <a:gd name="connsiteY1" fmla="*/ 2225243 h 6350602"/>
                <a:gd name="connsiteX2" fmla="*/ 999577 w 9233775"/>
                <a:gd name="connsiteY2" fmla="*/ 6340434 h 6350602"/>
                <a:gd name="connsiteX3" fmla="*/ 9229957 w 9233775"/>
                <a:gd name="connsiteY3" fmla="*/ 6340434 h 635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3775" h="6350602">
                  <a:moveTo>
                    <a:pt x="9229957" y="12693"/>
                  </a:moveTo>
                  <a:lnTo>
                    <a:pt x="12693" y="2225243"/>
                  </a:lnTo>
                  <a:lnTo>
                    <a:pt x="999577" y="6340434"/>
                  </a:lnTo>
                  <a:lnTo>
                    <a:pt x="9229957" y="634043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810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4" name="Figura a mano libera: Forma 13">
              <a:extLst>
                <a:ext uri="{FF2B5EF4-FFF2-40B4-BE49-F238E27FC236}">
                  <a16:creationId xmlns:a16="http://schemas.microsoft.com/office/drawing/2014/main" xmlns="" id="{543A97B8-65D7-47BC-AF76-3D5AA4527481}"/>
                </a:ext>
              </a:extLst>
            </p:cNvPr>
            <p:cNvSpPr/>
            <p:nvPr/>
          </p:nvSpPr>
          <p:spPr>
            <a:xfrm>
              <a:off x="3270682" y="752539"/>
              <a:ext cx="8928947" cy="6109280"/>
            </a:xfrm>
            <a:custGeom>
              <a:avLst/>
              <a:gdLst>
                <a:gd name="connsiteX0" fmla="*/ 43176 w 8928946"/>
                <a:gd name="connsiteY0" fmla="*/ 2217623 h 6109279"/>
                <a:gd name="connsiteX1" fmla="*/ 8913698 w 8928946"/>
                <a:gd name="connsiteY1" fmla="*/ 40636 h 6109279"/>
                <a:gd name="connsiteX2" fmla="*/ 8921318 w 8928946"/>
                <a:gd name="connsiteY2" fmla="*/ 71119 h 6109279"/>
                <a:gd name="connsiteX3" fmla="*/ 8921318 w 8928946"/>
                <a:gd name="connsiteY3" fmla="*/ 12693 h 6109279"/>
                <a:gd name="connsiteX4" fmla="*/ 25395 w 8928946"/>
                <a:gd name="connsiteY4" fmla="*/ 2196031 h 6109279"/>
                <a:gd name="connsiteX5" fmla="*/ 12693 w 8928946"/>
                <a:gd name="connsiteY5" fmla="*/ 2198571 h 6109279"/>
                <a:gd name="connsiteX6" fmla="*/ 958933 w 8928946"/>
                <a:gd name="connsiteY6" fmla="*/ 6108002 h 6109279"/>
                <a:gd name="connsiteX7" fmla="*/ 985606 w 8928946"/>
                <a:gd name="connsiteY7" fmla="*/ 6108002 h 610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946" h="6109279">
                  <a:moveTo>
                    <a:pt x="43176" y="2217623"/>
                  </a:moveTo>
                  <a:lnTo>
                    <a:pt x="8913698" y="40636"/>
                  </a:lnTo>
                  <a:lnTo>
                    <a:pt x="8921318" y="71119"/>
                  </a:lnTo>
                  <a:lnTo>
                    <a:pt x="8921318" y="12693"/>
                  </a:lnTo>
                  <a:lnTo>
                    <a:pt x="25395" y="2196031"/>
                  </a:lnTo>
                  <a:lnTo>
                    <a:pt x="12693" y="2198571"/>
                  </a:lnTo>
                  <a:lnTo>
                    <a:pt x="958933" y="6108002"/>
                  </a:lnTo>
                  <a:lnTo>
                    <a:pt x="985606" y="6108002"/>
                  </a:lnTo>
                  <a:close/>
                </a:path>
              </a:pathLst>
            </a:custGeom>
            <a:solidFill>
              <a:schemeClr val="bg1"/>
            </a:soli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grpSp>
        <p:nvGrpSpPr>
          <p:cNvPr id="31" name="Elemento grafico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3" name="Figura a mano libera: Forma 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5" name="Elemento grafico 23">
            <a:extLst>
              <a:ext uri="{FF2B5EF4-FFF2-40B4-BE49-F238E27FC236}">
                <a16:creationId xmlns:a16="http://schemas.microsoft.com/office/drawing/2014/main" xmlns="" id="{3817A1DD-06FF-4C7B-827F-06BEA646B2F1}"/>
              </a:ext>
            </a:extLst>
          </p:cNvPr>
          <p:cNvSpPr/>
          <p:nvPr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6" name="Segnaposto immagine 15">
            <a:extLst>
              <a:ext uri="{FF2B5EF4-FFF2-40B4-BE49-F238E27FC236}">
                <a16:creationId xmlns:a16="http://schemas.microsoft.com/office/drawing/2014/main" xmlns="" id="{18500C30-FF27-4A5C-AA4F-B1D5C57A0F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14240" y="793217"/>
            <a:ext cx="8877760" cy="6064783"/>
          </a:xfrm>
          <a:custGeom>
            <a:avLst/>
            <a:gdLst>
              <a:gd name="connsiteX0" fmla="*/ 0 w 8534400"/>
              <a:gd name="connsiteY0" fmla="*/ 6043236 h 6043236"/>
              <a:gd name="connsiteX1" fmla="*/ 1510809 w 8534400"/>
              <a:gd name="connsiteY1" fmla="*/ 0 h 6043236"/>
              <a:gd name="connsiteX2" fmla="*/ 7023591 w 8534400"/>
              <a:gd name="connsiteY2" fmla="*/ 0 h 6043236"/>
              <a:gd name="connsiteX3" fmla="*/ 8534400 w 8534400"/>
              <a:gd name="connsiteY3" fmla="*/ 6043236 h 6043236"/>
              <a:gd name="connsiteX4" fmla="*/ 0 w 8534400"/>
              <a:gd name="connsiteY4" fmla="*/ 6043236 h 6043236"/>
              <a:gd name="connsiteX0" fmla="*/ 0 w 8534400"/>
              <a:gd name="connsiteY0" fmla="*/ 6043236 h 6043236"/>
              <a:gd name="connsiteX1" fmla="*/ 1510809 w 8534400"/>
              <a:gd name="connsiteY1" fmla="*/ 0 h 6043236"/>
              <a:gd name="connsiteX2" fmla="*/ 8518563 w 8534400"/>
              <a:gd name="connsiteY2" fmla="*/ 14514 h 6043236"/>
              <a:gd name="connsiteX3" fmla="*/ 8534400 w 8534400"/>
              <a:gd name="connsiteY3" fmla="*/ 6043236 h 6043236"/>
              <a:gd name="connsiteX4" fmla="*/ 0 w 8534400"/>
              <a:gd name="connsiteY4" fmla="*/ 6043236 h 6043236"/>
              <a:gd name="connsiteX0" fmla="*/ 317991 w 8852391"/>
              <a:gd name="connsiteY0" fmla="*/ 6028722 h 6028722"/>
              <a:gd name="connsiteX1" fmla="*/ 0 w 8852391"/>
              <a:gd name="connsiteY1" fmla="*/ 2162629 h 6028722"/>
              <a:gd name="connsiteX2" fmla="*/ 8836554 w 8852391"/>
              <a:gd name="connsiteY2" fmla="*/ 0 h 6028722"/>
              <a:gd name="connsiteX3" fmla="*/ 8852391 w 8852391"/>
              <a:gd name="connsiteY3" fmla="*/ 6028722 h 6028722"/>
              <a:gd name="connsiteX4" fmla="*/ 317991 w 8852391"/>
              <a:gd name="connsiteY4" fmla="*/ 6028722 h 6028722"/>
              <a:gd name="connsiteX0" fmla="*/ 913076 w 8852391"/>
              <a:gd name="connsiteY0" fmla="*/ 6043236 h 6043236"/>
              <a:gd name="connsiteX1" fmla="*/ 0 w 8852391"/>
              <a:gd name="connsiteY1" fmla="*/ 2162629 h 6043236"/>
              <a:gd name="connsiteX2" fmla="*/ 8836554 w 8852391"/>
              <a:gd name="connsiteY2" fmla="*/ 0 h 6043236"/>
              <a:gd name="connsiteX3" fmla="*/ 8852391 w 8852391"/>
              <a:gd name="connsiteY3" fmla="*/ 6028722 h 6043236"/>
              <a:gd name="connsiteX4" fmla="*/ 913076 w 8852391"/>
              <a:gd name="connsiteY4" fmla="*/ 6043236 h 6043236"/>
              <a:gd name="connsiteX0" fmla="*/ 933682 w 8872997"/>
              <a:gd name="connsiteY0" fmla="*/ 6043236 h 6043236"/>
              <a:gd name="connsiteX1" fmla="*/ 0 w 8872997"/>
              <a:gd name="connsiteY1" fmla="*/ 2167781 h 6043236"/>
              <a:gd name="connsiteX2" fmla="*/ 8857160 w 8872997"/>
              <a:gd name="connsiteY2" fmla="*/ 0 h 6043236"/>
              <a:gd name="connsiteX3" fmla="*/ 8872997 w 8872997"/>
              <a:gd name="connsiteY3" fmla="*/ 6028722 h 6043236"/>
              <a:gd name="connsiteX4" fmla="*/ 933682 w 8872997"/>
              <a:gd name="connsiteY4" fmla="*/ 6043236 h 6043236"/>
              <a:gd name="connsiteX0" fmla="*/ 933682 w 8872997"/>
              <a:gd name="connsiteY0" fmla="*/ 6050963 h 6050963"/>
              <a:gd name="connsiteX1" fmla="*/ 0 w 8872997"/>
              <a:gd name="connsiteY1" fmla="*/ 2167781 h 6050963"/>
              <a:gd name="connsiteX2" fmla="*/ 8857160 w 8872997"/>
              <a:gd name="connsiteY2" fmla="*/ 0 h 6050963"/>
              <a:gd name="connsiteX3" fmla="*/ 8872997 w 8872997"/>
              <a:gd name="connsiteY3" fmla="*/ 6028722 h 6050963"/>
              <a:gd name="connsiteX4" fmla="*/ 933682 w 8872997"/>
              <a:gd name="connsiteY4" fmla="*/ 6050963 h 6050963"/>
              <a:gd name="connsiteX0" fmla="*/ 933682 w 8872997"/>
              <a:gd name="connsiteY0" fmla="*/ 6050963 h 6054480"/>
              <a:gd name="connsiteX1" fmla="*/ 0 w 8872997"/>
              <a:gd name="connsiteY1" fmla="*/ 2167781 h 6054480"/>
              <a:gd name="connsiteX2" fmla="*/ 8857160 w 8872997"/>
              <a:gd name="connsiteY2" fmla="*/ 0 h 6054480"/>
              <a:gd name="connsiteX3" fmla="*/ 8872997 w 8872997"/>
              <a:gd name="connsiteY3" fmla="*/ 6054480 h 6054480"/>
              <a:gd name="connsiteX4" fmla="*/ 933682 w 8872997"/>
              <a:gd name="connsiteY4" fmla="*/ 6050963 h 6054480"/>
              <a:gd name="connsiteX0" fmla="*/ 933682 w 8875190"/>
              <a:gd name="connsiteY0" fmla="*/ 6063842 h 6067359"/>
              <a:gd name="connsiteX1" fmla="*/ 0 w 8875190"/>
              <a:gd name="connsiteY1" fmla="*/ 2180660 h 6067359"/>
              <a:gd name="connsiteX2" fmla="*/ 8875190 w 8875190"/>
              <a:gd name="connsiteY2" fmla="*/ 0 h 6067359"/>
              <a:gd name="connsiteX3" fmla="*/ 8872997 w 8875190"/>
              <a:gd name="connsiteY3" fmla="*/ 6067359 h 6067359"/>
              <a:gd name="connsiteX4" fmla="*/ 933682 w 8875190"/>
              <a:gd name="connsiteY4" fmla="*/ 6063842 h 6067359"/>
              <a:gd name="connsiteX0" fmla="*/ 933682 w 8872997"/>
              <a:gd name="connsiteY0" fmla="*/ 6061266 h 6064783"/>
              <a:gd name="connsiteX1" fmla="*/ 0 w 8872997"/>
              <a:gd name="connsiteY1" fmla="*/ 2178084 h 6064783"/>
              <a:gd name="connsiteX2" fmla="*/ 8872614 w 8872997"/>
              <a:gd name="connsiteY2" fmla="*/ 0 h 6064783"/>
              <a:gd name="connsiteX3" fmla="*/ 8872997 w 8872997"/>
              <a:gd name="connsiteY3" fmla="*/ 6064783 h 6064783"/>
              <a:gd name="connsiteX4" fmla="*/ 933682 w 8872997"/>
              <a:gd name="connsiteY4" fmla="*/ 6061266 h 6064783"/>
              <a:gd name="connsiteX0" fmla="*/ 938445 w 8877760"/>
              <a:gd name="connsiteY0" fmla="*/ 6061266 h 6064783"/>
              <a:gd name="connsiteX1" fmla="*/ 0 w 8877760"/>
              <a:gd name="connsiteY1" fmla="*/ 2175703 h 6064783"/>
              <a:gd name="connsiteX2" fmla="*/ 8877377 w 8877760"/>
              <a:gd name="connsiteY2" fmla="*/ 0 h 6064783"/>
              <a:gd name="connsiteX3" fmla="*/ 8877760 w 8877760"/>
              <a:gd name="connsiteY3" fmla="*/ 6064783 h 6064783"/>
              <a:gd name="connsiteX4" fmla="*/ 938445 w 8877760"/>
              <a:gd name="connsiteY4" fmla="*/ 6061266 h 606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7760" h="6064783">
                <a:moveTo>
                  <a:pt x="938445" y="6061266"/>
                </a:moveTo>
                <a:lnTo>
                  <a:pt x="0" y="2175703"/>
                </a:lnTo>
                <a:lnTo>
                  <a:pt x="8877377" y="0"/>
                </a:lnTo>
                <a:cubicBezTo>
                  <a:pt x="8877505" y="2021594"/>
                  <a:pt x="8877632" y="4043189"/>
                  <a:pt x="8877760" y="6064783"/>
                </a:cubicBezTo>
                <a:lnTo>
                  <a:pt x="938445" y="6061266"/>
                </a:lnTo>
                <a:close/>
              </a:path>
            </a:pathLst>
          </a:custGeom>
          <a:ln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MM.GG.20XX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Elemento grafico 6">
            <a:extLst>
              <a:ext uri="{FF2B5EF4-FFF2-40B4-BE49-F238E27FC236}">
                <a16:creationId xmlns:a16="http://schemas.microsoft.com/office/drawing/2014/main" xmlns="" id="{0397A1D9-602E-4BC0-9119-818273B1D85A}"/>
              </a:ext>
            </a:extLst>
          </p:cNvPr>
          <p:cNvSpPr/>
          <p:nvPr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3955EAF-4D26-452F-BE4D-A9B580AC9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03491" y="1001491"/>
            <a:ext cx="4065084" cy="700842"/>
          </a:xfrm>
        </p:spPr>
        <p:txBody>
          <a:bodyPr rtlCol="0"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Diapositiva divisore</a:t>
            </a:r>
          </a:p>
        </p:txBody>
      </p:sp>
      <p:grpSp>
        <p:nvGrpSpPr>
          <p:cNvPr id="26" name="Elemento grafico 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</p:spTree>
    <p:extLst>
      <p:ext uri="{BB962C8B-B14F-4D97-AF65-F5344CB8AC3E}">
        <p14:creationId xmlns:p14="http://schemas.microsoft.com/office/powerpoint/2010/main" val="3652046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Elemento grafico 16">
            <a:extLst>
              <a:ext uri="{FF2B5EF4-FFF2-40B4-BE49-F238E27FC236}">
                <a16:creationId xmlns:a16="http://schemas.microsoft.com/office/drawing/2014/main" xmlns="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xmlns="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3" name="Figura a mano libera: Forma 32">
              <a:extLst>
                <a:ext uri="{FF2B5EF4-FFF2-40B4-BE49-F238E27FC236}">
                  <a16:creationId xmlns:a16="http://schemas.microsoft.com/office/drawing/2014/main" xmlns="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MM.GG.20XX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grpSp>
        <p:nvGrpSpPr>
          <p:cNvPr id="26" name="Elemento grafico 17">
            <a:extLst>
              <a:ext uri="{FF2B5EF4-FFF2-40B4-BE49-F238E27FC236}">
                <a16:creationId xmlns:a16="http://schemas.microsoft.com/office/drawing/2014/main" xmlns="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xmlns="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xmlns="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xmlns="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xmlns="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</p:spTree>
    <p:extLst>
      <p:ext uri="{BB962C8B-B14F-4D97-AF65-F5344CB8AC3E}">
        <p14:creationId xmlns:p14="http://schemas.microsoft.com/office/powerpoint/2010/main" val="2922855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nua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emento grafico 2">
            <a:extLst>
              <a:ext uri="{FF2B5EF4-FFF2-40B4-BE49-F238E27FC236}">
                <a16:creationId xmlns:a16="http://schemas.microsoft.com/office/drawing/2014/main" xmlns="" id="{5D6F87F4-A9FD-42C2-B2B3-2EBAE9413A33}"/>
              </a:ext>
            </a:extLst>
          </p:cNvPr>
          <p:cNvSpPr/>
          <p:nvPr/>
        </p:nvSpPr>
        <p:spPr>
          <a:xfrm>
            <a:off x="-12778" y="429785"/>
            <a:ext cx="7606299" cy="1490682"/>
          </a:xfrm>
          <a:custGeom>
            <a:avLst/>
            <a:gdLst>
              <a:gd name="connsiteX0" fmla="*/ 7602514 w 7606298"/>
              <a:gd name="connsiteY0" fmla="*/ 407745 h 1490681"/>
              <a:gd name="connsiteX1" fmla="*/ 12778 w 7606298"/>
              <a:gd name="connsiteY1" fmla="*/ 12778 h 1490681"/>
              <a:gd name="connsiteX2" fmla="*/ 12778 w 7606298"/>
              <a:gd name="connsiteY2" fmla="*/ 1056256 h 1490681"/>
              <a:gd name="connsiteX3" fmla="*/ 7593596 w 7606298"/>
              <a:gd name="connsiteY3" fmla="*/ 1481801 h 1490681"/>
              <a:gd name="connsiteX4" fmla="*/ 7602514 w 7606298"/>
              <a:gd name="connsiteY4" fmla="*/ 407745 h 1490681"/>
              <a:gd name="connsiteX5" fmla="*/ 7602514 w 7606298"/>
              <a:gd name="connsiteY5" fmla="*/ 407745 h 149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06298" h="1490681">
                <a:moveTo>
                  <a:pt x="7602514" y="407745"/>
                </a:moveTo>
                <a:cubicBezTo>
                  <a:pt x="7602514" y="407745"/>
                  <a:pt x="3107535" y="56097"/>
                  <a:pt x="12778" y="12778"/>
                </a:cubicBezTo>
                <a:lnTo>
                  <a:pt x="12778" y="1056256"/>
                </a:lnTo>
                <a:cubicBezTo>
                  <a:pt x="6306768" y="1024403"/>
                  <a:pt x="7593596" y="1481801"/>
                  <a:pt x="7593596" y="1481801"/>
                </a:cubicBezTo>
                <a:lnTo>
                  <a:pt x="7602514" y="407745"/>
                </a:lnTo>
                <a:lnTo>
                  <a:pt x="7602514" y="40774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2">
                  <a:alpha val="20000"/>
                </a:schemeClr>
              </a:gs>
            </a:gsLst>
            <a:lin ang="60000" scaled="0"/>
          </a:gradFill>
          <a:ln w="12737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3" name="Segnaposto testo 21">
            <a:extLst>
              <a:ext uri="{FF2B5EF4-FFF2-40B4-BE49-F238E27FC236}">
                <a16:creationId xmlns:a16="http://schemas.microsoft.com/office/drawing/2014/main" xmlns="" id="{F27BBFB4-84C4-42C9-9CB3-DFD801CEBF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1896003"/>
            <a:ext cx="528638" cy="1092200"/>
          </a:xfrm>
        </p:spPr>
        <p:txBody>
          <a:bodyPr rtlCol="0"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1</a:t>
            </a:r>
          </a:p>
        </p:txBody>
      </p:sp>
      <p:sp>
        <p:nvSpPr>
          <p:cNvPr id="26" name="Segnaposto testo 24">
            <a:extLst>
              <a:ext uri="{FF2B5EF4-FFF2-40B4-BE49-F238E27FC236}">
                <a16:creationId xmlns:a16="http://schemas.microsoft.com/office/drawing/2014/main" xmlns="" id="{C8BBE7AC-17E7-4828-A40C-39EED5284E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85863" y="2088090"/>
            <a:ext cx="3103110" cy="800100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3" name="Segnaposto testo 21">
            <a:extLst>
              <a:ext uri="{FF2B5EF4-FFF2-40B4-BE49-F238E27FC236}">
                <a16:creationId xmlns:a16="http://schemas.microsoft.com/office/drawing/2014/main" xmlns="" id="{FC1057E8-2611-45B5-913B-82D301FE8A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4600" y="1896003"/>
            <a:ext cx="528638" cy="1092200"/>
          </a:xfrm>
        </p:spPr>
        <p:txBody>
          <a:bodyPr rtlCol="0"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2</a:t>
            </a:r>
          </a:p>
        </p:txBody>
      </p:sp>
      <p:sp>
        <p:nvSpPr>
          <p:cNvPr id="34" name="Segnaposto testo 24">
            <a:extLst>
              <a:ext uri="{FF2B5EF4-FFF2-40B4-BE49-F238E27FC236}">
                <a16:creationId xmlns:a16="http://schemas.microsoft.com/office/drawing/2014/main" xmlns="" id="{A65257E6-B10F-49C0-862A-53648E3F2D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49603" y="2088090"/>
            <a:ext cx="2243918" cy="800100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7" name="Segnaposto testo 21">
            <a:extLst>
              <a:ext uri="{FF2B5EF4-FFF2-40B4-BE49-F238E27FC236}">
                <a16:creationId xmlns:a16="http://schemas.microsoft.com/office/drawing/2014/main" xmlns="" id="{83A147CC-1513-463A-8B07-CC14AEC845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90713" y="1913782"/>
            <a:ext cx="528638" cy="1092200"/>
          </a:xfrm>
        </p:spPr>
        <p:txBody>
          <a:bodyPr rtlCol="0"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3</a:t>
            </a:r>
          </a:p>
        </p:txBody>
      </p:sp>
      <p:sp>
        <p:nvSpPr>
          <p:cNvPr id="38" name="Segnaposto testo 24">
            <a:extLst>
              <a:ext uri="{FF2B5EF4-FFF2-40B4-BE49-F238E27FC236}">
                <a16:creationId xmlns:a16="http://schemas.microsoft.com/office/drawing/2014/main" xmlns="" id="{BCE98261-6A42-49F1-B208-2E6C24DFC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35716" y="2105869"/>
            <a:ext cx="2959116" cy="800100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40" name="Segnaposto testo 24">
            <a:extLst>
              <a:ext uri="{FF2B5EF4-FFF2-40B4-BE49-F238E27FC236}">
                <a16:creationId xmlns:a16="http://schemas.microsoft.com/office/drawing/2014/main" xmlns="" id="{937F4311-EBEC-44E3-8542-07503B54D7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1723" y="294357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43" name="Segnaposto testo 24">
            <a:extLst>
              <a:ext uri="{FF2B5EF4-FFF2-40B4-BE49-F238E27FC236}">
                <a16:creationId xmlns:a16="http://schemas.microsoft.com/office/drawing/2014/main" xmlns="" id="{FED4B056-A42A-4115-B98D-177B9AFDABF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90348" y="294357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45" name="Segnaposto testo 24">
            <a:extLst>
              <a:ext uri="{FF2B5EF4-FFF2-40B4-BE49-F238E27FC236}">
                <a16:creationId xmlns:a16="http://schemas.microsoft.com/office/drawing/2014/main" xmlns="" id="{2D359611-5488-43D7-A2A6-E60DB2E1D8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793" y="294357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46" name="Segnaposto testo 24">
            <a:extLst>
              <a:ext uri="{FF2B5EF4-FFF2-40B4-BE49-F238E27FC236}">
                <a16:creationId xmlns:a16="http://schemas.microsoft.com/office/drawing/2014/main" xmlns="" id="{F2182E7C-B18B-4F73-B0D1-86196D992B1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76955" y="2942030"/>
            <a:ext cx="3517877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48" name="Segnaposto testo 24">
            <a:extLst>
              <a:ext uri="{FF2B5EF4-FFF2-40B4-BE49-F238E27FC236}">
                <a16:creationId xmlns:a16="http://schemas.microsoft.com/office/drawing/2014/main" xmlns="" id="{3D51A445-889E-44A8-AF12-58BC161D148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1722" y="5607548"/>
            <a:ext cx="3397251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49" name="Segnaposto testo 24">
            <a:extLst>
              <a:ext uri="{FF2B5EF4-FFF2-40B4-BE49-F238E27FC236}">
                <a16:creationId xmlns:a16="http://schemas.microsoft.com/office/drawing/2014/main" xmlns="" id="{358BC44E-644D-4E21-A055-1178CD0D26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94792" y="4909834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50" name="Segnaposto testo 24">
            <a:extLst>
              <a:ext uri="{FF2B5EF4-FFF2-40B4-BE49-F238E27FC236}">
                <a16:creationId xmlns:a16="http://schemas.microsoft.com/office/drawing/2014/main" xmlns="" id="{32C60917-FE9C-4C02-976E-9F4DF95F161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90713" y="4909834"/>
            <a:ext cx="269293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55" name="Segnaposto immagine 12">
            <a:extLst>
              <a:ext uri="{FF2B5EF4-FFF2-40B4-BE49-F238E27FC236}">
                <a16:creationId xmlns:a16="http://schemas.microsoft.com/office/drawing/2014/main" xmlns="" id="{2535BC4C-3D36-473A-B9EF-EC6F3BA6711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91723" y="3816446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56" name="Segnaposto immagine 12">
            <a:extLst>
              <a:ext uri="{FF2B5EF4-FFF2-40B4-BE49-F238E27FC236}">
                <a16:creationId xmlns:a16="http://schemas.microsoft.com/office/drawing/2014/main" xmlns="" id="{A1E61843-0C1E-4581-98C1-C9247F7043AC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590348" y="3816446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57" name="Segnaposto immagine 12">
            <a:extLst>
              <a:ext uri="{FF2B5EF4-FFF2-40B4-BE49-F238E27FC236}">
                <a16:creationId xmlns:a16="http://schemas.microsoft.com/office/drawing/2014/main" xmlns="" id="{F3B39F0E-B245-4510-8C07-0EC29B83F1BA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794793" y="3816446"/>
            <a:ext cx="2048256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58" name="Segnaposto immagine 9">
            <a:extLst>
              <a:ext uri="{FF2B5EF4-FFF2-40B4-BE49-F238E27FC236}">
                <a16:creationId xmlns:a16="http://schemas.microsoft.com/office/drawing/2014/main" xmlns="" id="{A9E755CD-1A38-4F75-A18E-2D31E4934C8A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876955" y="3864572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1C750AC0-7255-417F-919C-19DF42857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65125"/>
            <a:ext cx="7909560" cy="1069848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</a:gradFill>
        </p:spPr>
        <p:txBody>
          <a:bodyPr lIns="900000"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Come usare questo modello</a:t>
            </a:r>
          </a:p>
        </p:txBody>
      </p:sp>
    </p:spTree>
    <p:extLst>
      <p:ext uri="{BB962C8B-B14F-4D97-AF65-F5344CB8AC3E}">
        <p14:creationId xmlns:p14="http://schemas.microsoft.com/office/powerpoint/2010/main" val="2464497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es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Elemento grafico 16">
            <a:extLst>
              <a:ext uri="{FF2B5EF4-FFF2-40B4-BE49-F238E27FC236}">
                <a16:creationId xmlns:a16="http://schemas.microsoft.com/office/drawing/2014/main" xmlns="" id="{AD638337-297E-49B3-AE0F-B36EC9D01661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8" name="Figura a mano libera: Forma 7">
              <a:extLst>
                <a:ext uri="{FF2B5EF4-FFF2-40B4-BE49-F238E27FC236}">
                  <a16:creationId xmlns:a16="http://schemas.microsoft.com/office/drawing/2014/main" xmlns="" id="{2FA8DCE5-120B-4D39-B899-95EBEC388DEA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9" name="Figura a mano libera: Forma 8">
              <a:extLst>
                <a:ext uri="{FF2B5EF4-FFF2-40B4-BE49-F238E27FC236}">
                  <a16:creationId xmlns:a16="http://schemas.microsoft.com/office/drawing/2014/main" xmlns="" id="{53F4B5D3-A813-434A-B7AA-8FEE19B9CF16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B6DFBA5C-859C-4C16-8ECF-9FCA37E77DD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2442380"/>
            <a:ext cx="3913632" cy="804672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72000" bIns="72000" rtlCol="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/>
              <a:t>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4DBF8466-F90A-4774-B172-0061F1A79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MM.GG.20XX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7BC76C28-113A-459C-BD12-125E112B1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6D51ADD0-1305-43DD-A03D-2FE3B5D0E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0" name="Elemento grafico 23">
            <a:extLst>
              <a:ext uri="{FF2B5EF4-FFF2-40B4-BE49-F238E27FC236}">
                <a16:creationId xmlns:a16="http://schemas.microsoft.com/office/drawing/2014/main" xmlns="" id="{74E08599-4D6A-4CDA-9228-3DBD31E1E64D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1" name="Elemento grafico 6">
            <a:extLst>
              <a:ext uri="{FF2B5EF4-FFF2-40B4-BE49-F238E27FC236}">
                <a16:creationId xmlns:a16="http://schemas.microsoft.com/office/drawing/2014/main" xmlns="" id="{548D0821-4E36-47CF-A7AC-8FB339F5F24A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xmlns="" id="{F708432B-D626-47BC-8C1E-E5F2ADCDCE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46111" y="974881"/>
            <a:ext cx="3933620" cy="734415"/>
          </a:xfrm>
        </p:spPr>
        <p:txBody>
          <a:bodyPr rtlCol="0" anchor="b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Layout testo 1</a:t>
            </a: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xmlns="" id="{B8041375-FFF3-48A5-8985-52AD4D496A6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8990" y="3392622"/>
            <a:ext cx="3913188" cy="2249488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2"/>
              </a:buClr>
              <a:defRPr sz="1600" b="0"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grpSp>
        <p:nvGrpSpPr>
          <p:cNvPr id="19" name="Elemento grafico 17">
            <a:extLst>
              <a:ext uri="{FF2B5EF4-FFF2-40B4-BE49-F238E27FC236}">
                <a16:creationId xmlns:a16="http://schemas.microsoft.com/office/drawing/2014/main" xmlns="" id="{1CF7F5A7-666B-4C97-8F1C-0930361F612E}"/>
              </a:ext>
            </a:extLst>
          </p:cNvPr>
          <p:cNvGrpSpPr/>
          <p:nvPr/>
        </p:nvGrpSpPr>
        <p:grpSpPr>
          <a:xfrm>
            <a:off x="5530724" y="0"/>
            <a:ext cx="6340653" cy="6429600"/>
            <a:chOff x="5530724" y="0"/>
            <a:chExt cx="6340653" cy="6429600"/>
          </a:xfrm>
        </p:grpSpPr>
        <p:sp>
          <p:nvSpPr>
            <p:cNvPr id="20" name="Figura a mano libera: Forma 19">
              <a:extLst>
                <a:ext uri="{FF2B5EF4-FFF2-40B4-BE49-F238E27FC236}">
                  <a16:creationId xmlns:a16="http://schemas.microsoft.com/office/drawing/2014/main" xmlns="" id="{E7BC95EC-0C9A-48BD-BC1E-AF1C1DA9C02C}"/>
                </a:ext>
              </a:extLst>
            </p:cNvPr>
            <p:cNvSpPr/>
            <p:nvPr/>
          </p:nvSpPr>
          <p:spPr>
            <a:xfrm>
              <a:off x="5518024" y="-12700"/>
              <a:ext cx="2287209" cy="5565543"/>
            </a:xfrm>
            <a:custGeom>
              <a:avLst/>
              <a:gdLst>
                <a:gd name="connsiteX0" fmla="*/ 1132162 w 2287209"/>
                <a:gd name="connsiteY0" fmla="*/ 5560454 h 5565543"/>
                <a:gd name="connsiteX1" fmla="*/ 2283391 w 2287209"/>
                <a:gd name="connsiteY1" fmla="*/ 12700 h 5565543"/>
                <a:gd name="connsiteX2" fmla="*/ 552736 w 2287209"/>
                <a:gd name="connsiteY2" fmla="*/ 12700 h 5565543"/>
                <a:gd name="connsiteX3" fmla="*/ 12700 w 2287209"/>
                <a:gd name="connsiteY3" fmla="*/ 5359688 h 5565543"/>
                <a:gd name="connsiteX4" fmla="*/ 1132162 w 2287209"/>
                <a:gd name="connsiteY4" fmla="*/ 5560454 h 556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7209" h="5565543">
                  <a:moveTo>
                    <a:pt x="1132162" y="5560454"/>
                  </a:moveTo>
                  <a:lnTo>
                    <a:pt x="2283391" y="12700"/>
                  </a:lnTo>
                  <a:lnTo>
                    <a:pt x="552736" y="12700"/>
                  </a:lnTo>
                  <a:cubicBezTo>
                    <a:pt x="569255" y="560360"/>
                    <a:pt x="573067" y="2477804"/>
                    <a:pt x="12700" y="5359688"/>
                  </a:cubicBezTo>
                  <a:cubicBezTo>
                    <a:pt x="363406" y="5395267"/>
                    <a:pt x="1132162" y="5560454"/>
                    <a:pt x="1132162" y="5560454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chemeClr val="accent5">
                    <a:alpha val="6000"/>
                  </a:schemeClr>
                </a:gs>
                <a:gs pos="100000">
                  <a:schemeClr val="accent5">
                    <a:alpha val="50000"/>
                  </a:schemeClr>
                </a:gs>
              </a:gsLst>
              <a:lin ang="5880000" scaled="0"/>
              <a:tileRect/>
            </a:gra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1" name="Figura a mano libera: Forma 20">
              <a:extLst>
                <a:ext uri="{FF2B5EF4-FFF2-40B4-BE49-F238E27FC236}">
                  <a16:creationId xmlns:a16="http://schemas.microsoft.com/office/drawing/2014/main" xmlns="" id="{DF5F80F8-FA23-4496-B401-E10D70AC21A8}"/>
                </a:ext>
              </a:extLst>
            </p:cNvPr>
            <p:cNvSpPr/>
            <p:nvPr/>
          </p:nvSpPr>
          <p:spPr>
            <a:xfrm>
              <a:off x="5537084" y="-12700"/>
              <a:ext cx="6340653" cy="6455013"/>
            </a:xfrm>
            <a:custGeom>
              <a:avLst/>
              <a:gdLst>
                <a:gd name="connsiteX0" fmla="*/ 5080140 w 6340653"/>
                <a:gd name="connsiteY0" fmla="*/ 6446112 h 6455013"/>
                <a:gd name="connsiteX1" fmla="*/ 6334294 w 6340653"/>
                <a:gd name="connsiteY1" fmla="*/ 545112 h 6455013"/>
                <a:gd name="connsiteX2" fmla="*/ 3831070 w 6340653"/>
                <a:gd name="connsiteY2" fmla="*/ 12700 h 6455013"/>
                <a:gd name="connsiteX3" fmla="*/ 1151222 w 6340653"/>
                <a:gd name="connsiteY3" fmla="*/ 12700 h 6455013"/>
                <a:gd name="connsiteX4" fmla="*/ 12700 w 6340653"/>
                <a:gd name="connsiteY4" fmla="*/ 5369854 h 645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0653" h="6455013">
                  <a:moveTo>
                    <a:pt x="5080140" y="6446112"/>
                  </a:moveTo>
                  <a:lnTo>
                    <a:pt x="6334294" y="545112"/>
                  </a:lnTo>
                  <a:lnTo>
                    <a:pt x="3831070" y="12700"/>
                  </a:lnTo>
                  <a:lnTo>
                    <a:pt x="1151222" y="12700"/>
                  </a:lnTo>
                  <a:lnTo>
                    <a:pt x="12700" y="536985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0" scaled="1"/>
            </a:gra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2" name="Figura a mano libera: Forma 21">
              <a:extLst>
                <a:ext uri="{FF2B5EF4-FFF2-40B4-BE49-F238E27FC236}">
                  <a16:creationId xmlns:a16="http://schemas.microsoft.com/office/drawing/2014/main" xmlns="" id="{65F2E539-DDA4-47DC-A929-17C7DB4D8C88}"/>
                </a:ext>
              </a:extLst>
            </p:cNvPr>
            <p:cNvSpPr/>
            <p:nvPr/>
          </p:nvSpPr>
          <p:spPr>
            <a:xfrm>
              <a:off x="5830609" y="-12700"/>
              <a:ext cx="5756144" cy="6150052"/>
            </a:xfrm>
            <a:custGeom>
              <a:avLst/>
              <a:gdLst>
                <a:gd name="connsiteX0" fmla="*/ 5715476 w 5756143"/>
                <a:gd name="connsiteY0" fmla="*/ 764938 h 6150052"/>
                <a:gd name="connsiteX1" fmla="*/ 4579496 w 5756143"/>
                <a:gd name="connsiteY1" fmla="*/ 6113197 h 6150052"/>
                <a:gd name="connsiteX2" fmla="*/ 43196 w 5756143"/>
                <a:gd name="connsiteY2" fmla="*/ 5150027 h 6150052"/>
                <a:gd name="connsiteX3" fmla="*/ 1134704 w 5756143"/>
                <a:gd name="connsiteY3" fmla="*/ 12700 h 6150052"/>
                <a:gd name="connsiteX4" fmla="*/ 1109290 w 5756143"/>
                <a:gd name="connsiteY4" fmla="*/ 12700 h 6150052"/>
                <a:gd name="connsiteX5" fmla="*/ 12700 w 5756143"/>
                <a:gd name="connsiteY5" fmla="*/ 5169087 h 6150052"/>
                <a:gd name="connsiteX6" fmla="*/ 4598556 w 5756143"/>
                <a:gd name="connsiteY6" fmla="*/ 6143693 h 6150052"/>
                <a:gd name="connsiteX7" fmla="*/ 5743431 w 5756143"/>
                <a:gd name="connsiteY7" fmla="*/ 757314 h 6150052"/>
                <a:gd name="connsiteX8" fmla="*/ 5745972 w 5756143"/>
                <a:gd name="connsiteY8" fmla="*/ 744607 h 6150052"/>
                <a:gd name="connsiteX9" fmla="*/ 2299910 w 5756143"/>
                <a:gd name="connsiteY9" fmla="*/ 12700 h 6150052"/>
                <a:gd name="connsiteX10" fmla="*/ 2177925 w 5756143"/>
                <a:gd name="connsiteY10" fmla="*/ 12700 h 615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56143" h="6150052">
                  <a:moveTo>
                    <a:pt x="5715476" y="764938"/>
                  </a:moveTo>
                  <a:lnTo>
                    <a:pt x="4579496" y="6113197"/>
                  </a:lnTo>
                  <a:lnTo>
                    <a:pt x="43196" y="5150027"/>
                  </a:lnTo>
                  <a:lnTo>
                    <a:pt x="1134704" y="12700"/>
                  </a:lnTo>
                  <a:lnTo>
                    <a:pt x="1109290" y="12700"/>
                  </a:lnTo>
                  <a:lnTo>
                    <a:pt x="12700" y="5169087"/>
                  </a:lnTo>
                  <a:lnTo>
                    <a:pt x="4598556" y="6143693"/>
                  </a:lnTo>
                  <a:lnTo>
                    <a:pt x="5743431" y="757314"/>
                  </a:lnTo>
                  <a:lnTo>
                    <a:pt x="5745972" y="744607"/>
                  </a:lnTo>
                  <a:lnTo>
                    <a:pt x="2299910" y="12700"/>
                  </a:lnTo>
                  <a:lnTo>
                    <a:pt x="2177925" y="12700"/>
                  </a:ln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4" name="Segnaposto immagine 23">
            <a:extLst>
              <a:ext uri="{FF2B5EF4-FFF2-40B4-BE49-F238E27FC236}">
                <a16:creationId xmlns:a16="http://schemas.microsoft.com/office/drawing/2014/main" xmlns="" id="{76641E2E-882B-485E-AD7C-2BC054BEA5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720000">
            <a:off x="6384187" y="209524"/>
            <a:ext cx="4647699" cy="5472101"/>
          </a:xfrm>
          <a:custGeom>
            <a:avLst/>
            <a:gdLst>
              <a:gd name="connsiteX0" fmla="*/ 0 w 4643879"/>
              <a:gd name="connsiteY0" fmla="*/ 5462044 h 5462044"/>
              <a:gd name="connsiteX1" fmla="*/ 1160970 w 4643879"/>
              <a:gd name="connsiteY1" fmla="*/ 0 h 5462044"/>
              <a:gd name="connsiteX2" fmla="*/ 4643879 w 4643879"/>
              <a:gd name="connsiteY2" fmla="*/ 0 h 5462044"/>
              <a:gd name="connsiteX3" fmla="*/ 3482909 w 4643879"/>
              <a:gd name="connsiteY3" fmla="*/ 5462044 h 5462044"/>
              <a:gd name="connsiteX4" fmla="*/ 0 w 4643879"/>
              <a:gd name="connsiteY4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4643879 w 4643879"/>
              <a:gd name="connsiteY2" fmla="*/ 0 h 5462044"/>
              <a:gd name="connsiteX3" fmla="*/ 3482909 w 4643879"/>
              <a:gd name="connsiteY3" fmla="*/ 5462044 h 5462044"/>
              <a:gd name="connsiteX4" fmla="*/ 0 w 4643879"/>
              <a:gd name="connsiteY4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1026146 w 4643879"/>
              <a:gd name="connsiteY2" fmla="*/ 8068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5006 w 4643879"/>
              <a:gd name="connsiteY1" fmla="*/ 210263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5006 w 4643879"/>
              <a:gd name="connsiteY1" fmla="*/ 210263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4634592 w 4643879"/>
              <a:gd name="connsiteY4" fmla="*/ 5460922 h 5462044"/>
              <a:gd name="connsiteX5" fmla="*/ 0 w 4643879"/>
              <a:gd name="connsiteY5" fmla="*/ 5462044 h 5462044"/>
              <a:gd name="connsiteX0" fmla="*/ 0 w 4647218"/>
              <a:gd name="connsiteY0" fmla="*/ 5467184 h 5467184"/>
              <a:gd name="connsiteX1" fmla="*/ 8345 w 4647218"/>
              <a:gd name="connsiteY1" fmla="*/ 210263 h 5467184"/>
              <a:gd name="connsiteX2" fmla="*/ 1032823 w 4647218"/>
              <a:gd name="connsiteY2" fmla="*/ 2927 h 5467184"/>
              <a:gd name="connsiteX3" fmla="*/ 4647218 w 4647218"/>
              <a:gd name="connsiteY3" fmla="*/ 0 h 5467184"/>
              <a:gd name="connsiteX4" fmla="*/ 4637931 w 4647218"/>
              <a:gd name="connsiteY4" fmla="*/ 5460922 h 5467184"/>
              <a:gd name="connsiteX5" fmla="*/ 0 w 4647218"/>
              <a:gd name="connsiteY5" fmla="*/ 5467184 h 5467184"/>
              <a:gd name="connsiteX0" fmla="*/ 0 w 4647218"/>
              <a:gd name="connsiteY0" fmla="*/ 5467184 h 5467184"/>
              <a:gd name="connsiteX1" fmla="*/ 8345 w 4647218"/>
              <a:gd name="connsiteY1" fmla="*/ 210263 h 5467184"/>
              <a:gd name="connsiteX2" fmla="*/ 1032823 w 4647218"/>
              <a:gd name="connsiteY2" fmla="*/ 2927 h 5467184"/>
              <a:gd name="connsiteX3" fmla="*/ 4647218 w 4647218"/>
              <a:gd name="connsiteY3" fmla="*/ 0 h 5467184"/>
              <a:gd name="connsiteX4" fmla="*/ 4637931 w 4647218"/>
              <a:gd name="connsiteY4" fmla="*/ 5460922 h 5467184"/>
              <a:gd name="connsiteX5" fmla="*/ 0 w 4647218"/>
              <a:gd name="connsiteY5" fmla="*/ 5467184 h 5467184"/>
              <a:gd name="connsiteX0" fmla="*/ 0 w 4647218"/>
              <a:gd name="connsiteY0" fmla="*/ 5472101 h 5472101"/>
              <a:gd name="connsiteX1" fmla="*/ 8345 w 4647218"/>
              <a:gd name="connsiteY1" fmla="*/ 215180 h 5472101"/>
              <a:gd name="connsiteX2" fmla="*/ 1048878 w 4647218"/>
              <a:gd name="connsiteY2" fmla="*/ 0 h 5472101"/>
              <a:gd name="connsiteX3" fmla="*/ 4647218 w 4647218"/>
              <a:gd name="connsiteY3" fmla="*/ 4917 h 5472101"/>
              <a:gd name="connsiteX4" fmla="*/ 4637931 w 4647218"/>
              <a:gd name="connsiteY4" fmla="*/ 5465839 h 5472101"/>
              <a:gd name="connsiteX5" fmla="*/ 0 w 4647218"/>
              <a:gd name="connsiteY5" fmla="*/ 5472101 h 5472101"/>
              <a:gd name="connsiteX0" fmla="*/ 0 w 4647218"/>
              <a:gd name="connsiteY0" fmla="*/ 5472101 h 5472101"/>
              <a:gd name="connsiteX1" fmla="*/ 5908 w 4647218"/>
              <a:gd name="connsiteY1" fmla="*/ 224560 h 5472101"/>
              <a:gd name="connsiteX2" fmla="*/ 1048878 w 4647218"/>
              <a:gd name="connsiteY2" fmla="*/ 0 h 5472101"/>
              <a:gd name="connsiteX3" fmla="*/ 4647218 w 4647218"/>
              <a:gd name="connsiteY3" fmla="*/ 4917 h 5472101"/>
              <a:gd name="connsiteX4" fmla="*/ 4637931 w 4647218"/>
              <a:gd name="connsiteY4" fmla="*/ 5465839 h 5472101"/>
              <a:gd name="connsiteX5" fmla="*/ 0 w 4647218"/>
              <a:gd name="connsiteY5" fmla="*/ 5472101 h 5472101"/>
              <a:gd name="connsiteX0" fmla="*/ 481 w 4647699"/>
              <a:gd name="connsiteY0" fmla="*/ 5472101 h 5472101"/>
              <a:gd name="connsiteX1" fmla="*/ 1250 w 4647699"/>
              <a:gd name="connsiteY1" fmla="*/ 221221 h 5472101"/>
              <a:gd name="connsiteX2" fmla="*/ 1049359 w 4647699"/>
              <a:gd name="connsiteY2" fmla="*/ 0 h 5472101"/>
              <a:gd name="connsiteX3" fmla="*/ 4647699 w 4647699"/>
              <a:gd name="connsiteY3" fmla="*/ 4917 h 5472101"/>
              <a:gd name="connsiteX4" fmla="*/ 4638412 w 4647699"/>
              <a:gd name="connsiteY4" fmla="*/ 5465839 h 5472101"/>
              <a:gd name="connsiteX5" fmla="*/ 481 w 4647699"/>
              <a:gd name="connsiteY5" fmla="*/ 5472101 h 5472101"/>
              <a:gd name="connsiteX0" fmla="*/ 481 w 4647699"/>
              <a:gd name="connsiteY0" fmla="*/ 5472101 h 5472101"/>
              <a:gd name="connsiteX1" fmla="*/ 1250 w 4647699"/>
              <a:gd name="connsiteY1" fmla="*/ 221221 h 5472101"/>
              <a:gd name="connsiteX2" fmla="*/ 1049359 w 4647699"/>
              <a:gd name="connsiteY2" fmla="*/ 0 h 5472101"/>
              <a:gd name="connsiteX3" fmla="*/ 4647699 w 4647699"/>
              <a:gd name="connsiteY3" fmla="*/ 4917 h 5472101"/>
              <a:gd name="connsiteX4" fmla="*/ 4643537 w 4647699"/>
              <a:gd name="connsiteY4" fmla="*/ 5464749 h 5472101"/>
              <a:gd name="connsiteX5" fmla="*/ 481 w 4647699"/>
              <a:gd name="connsiteY5" fmla="*/ 5472101 h 5472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7699" h="5472101">
                <a:moveTo>
                  <a:pt x="481" y="5472101"/>
                </a:moveTo>
                <a:cubicBezTo>
                  <a:pt x="4478" y="3656033"/>
                  <a:pt x="-2747" y="2037289"/>
                  <a:pt x="1250" y="221221"/>
                </a:cubicBezTo>
                <a:lnTo>
                  <a:pt x="1049359" y="0"/>
                </a:lnTo>
                <a:lnTo>
                  <a:pt x="4647699" y="4917"/>
                </a:lnTo>
                <a:cubicBezTo>
                  <a:pt x="4644603" y="1825224"/>
                  <a:pt x="4646633" y="3644442"/>
                  <a:pt x="4643537" y="5464749"/>
                </a:cubicBezTo>
                <a:lnTo>
                  <a:pt x="481" y="5472101"/>
                </a:lnTo>
                <a:close/>
              </a:path>
            </a:pathLst>
          </a:custGeom>
          <a:ln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</p:spTree>
    <p:extLst>
      <p:ext uri="{BB962C8B-B14F-4D97-AF65-F5344CB8AC3E}">
        <p14:creationId xmlns:p14="http://schemas.microsoft.com/office/powerpoint/2010/main" val="2658144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es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Elemento grafico 16">
            <a:extLst>
              <a:ext uri="{FF2B5EF4-FFF2-40B4-BE49-F238E27FC236}">
                <a16:creationId xmlns:a16="http://schemas.microsoft.com/office/drawing/2014/main" xmlns="" id="{AD4D64B1-E729-4A4C-8FF7-134EACCE9ED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9" name="Figura a mano libera: Forma 8">
              <a:extLst>
                <a:ext uri="{FF2B5EF4-FFF2-40B4-BE49-F238E27FC236}">
                  <a16:creationId xmlns:a16="http://schemas.microsoft.com/office/drawing/2014/main" xmlns="" id="{57668185-4891-4CEF-B849-B73B1AD90FDE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0" name="Figura a mano libera: Forma 9">
              <a:extLst>
                <a:ext uri="{FF2B5EF4-FFF2-40B4-BE49-F238E27FC236}">
                  <a16:creationId xmlns:a16="http://schemas.microsoft.com/office/drawing/2014/main" xmlns="" id="{2A3C1BE6-5446-49A0-9C65-D92077D0E911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BC7C1B33-ECEC-4E34-B218-27830F70B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/>
              <a:t>MM.GG.20XX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2D31CE7A-B999-4982-BCDD-EEC4E9A23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B6317B1B-B559-4F47-A9AB-834EB93A8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xmlns="" id="{23F3C396-D7E8-4134-99CB-83AC5015781D}"/>
              </a:ext>
            </a:extLst>
          </p:cNvPr>
          <p:cNvGrpSpPr/>
          <p:nvPr userDrawn="1"/>
        </p:nvGrpSpPr>
        <p:grpSpPr>
          <a:xfrm flipH="1">
            <a:off x="7321677" y="587196"/>
            <a:ext cx="4885313" cy="1632656"/>
            <a:chOff x="-26126" y="587196"/>
            <a:chExt cx="4885313" cy="1632656"/>
          </a:xfrm>
        </p:grpSpPr>
        <p:sp>
          <p:nvSpPr>
            <p:cNvPr id="11" name="Elemento grafico 23">
              <a:extLst>
                <a:ext uri="{FF2B5EF4-FFF2-40B4-BE49-F238E27FC236}">
                  <a16:creationId xmlns:a16="http://schemas.microsoft.com/office/drawing/2014/main" xmlns="" id="{545A4C09-DA17-4F53-9893-7152B53CD712}"/>
                </a:ext>
              </a:extLst>
            </p:cNvPr>
            <p:cNvSpPr/>
            <p:nvPr userDrawn="1"/>
          </p:nvSpPr>
          <p:spPr>
            <a:xfrm>
              <a:off x="-24517" y="970945"/>
              <a:ext cx="4593600" cy="1238400"/>
            </a:xfrm>
            <a:custGeom>
              <a:avLst/>
              <a:gdLst>
                <a:gd name="connsiteX0" fmla="*/ 3451384 w 3457575"/>
                <a:gd name="connsiteY0" fmla="*/ 842439 h 942975"/>
                <a:gd name="connsiteX1" fmla="*/ 3367564 w 3457575"/>
                <a:gd name="connsiteY1" fmla="*/ 44244 h 942975"/>
                <a:gd name="connsiteX2" fmla="*/ 7144 w 3457575"/>
                <a:gd name="connsiteY2" fmla="*/ 129969 h 942975"/>
                <a:gd name="connsiteX3" fmla="*/ 7144 w 3457575"/>
                <a:gd name="connsiteY3" fmla="*/ 936736 h 942975"/>
                <a:gd name="connsiteX4" fmla="*/ 3451384 w 3457575"/>
                <a:gd name="connsiteY4" fmla="*/ 842439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7575" h="942975">
                  <a:moveTo>
                    <a:pt x="3451384" y="842439"/>
                  </a:moveTo>
                  <a:lnTo>
                    <a:pt x="3367564" y="44244"/>
                  </a:lnTo>
                  <a:cubicBezTo>
                    <a:pt x="3367564" y="44244"/>
                    <a:pt x="2172176" y="-81486"/>
                    <a:pt x="7144" y="129969"/>
                  </a:cubicBezTo>
                  <a:lnTo>
                    <a:pt x="7144" y="936736"/>
                  </a:lnTo>
                  <a:cubicBezTo>
                    <a:pt x="1989296" y="739569"/>
                    <a:pt x="3451384" y="842439"/>
                    <a:pt x="3451384" y="84243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10000"/>
                  </a:schemeClr>
                </a:gs>
                <a:gs pos="88000">
                  <a:schemeClr val="accent2">
                    <a:alpha val="5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2" name="Elemento grafico 6">
              <a:extLst>
                <a:ext uri="{FF2B5EF4-FFF2-40B4-BE49-F238E27FC236}">
                  <a16:creationId xmlns:a16="http://schemas.microsoft.com/office/drawing/2014/main" xmlns="" id="{2D92C53E-EB06-4CBC-A335-BC3156E96896}"/>
                </a:ext>
              </a:extLst>
            </p:cNvPr>
            <p:cNvSpPr/>
            <p:nvPr userDrawn="1"/>
          </p:nvSpPr>
          <p:spPr>
            <a:xfrm>
              <a:off x="-26126" y="587196"/>
              <a:ext cx="4885313" cy="1632656"/>
            </a:xfrm>
            <a:custGeom>
              <a:avLst/>
              <a:gdLst>
                <a:gd name="connsiteX0" fmla="*/ 12607 w 4885312"/>
                <a:gd name="connsiteY0" fmla="*/ 1627544 h 1632656"/>
                <a:gd name="connsiteX1" fmla="*/ 4876404 w 4885312"/>
                <a:gd name="connsiteY1" fmla="*/ 1073201 h 1632656"/>
                <a:gd name="connsiteX2" fmla="*/ 4765029 w 4885312"/>
                <a:gd name="connsiteY2" fmla="*/ 12607 h 1632656"/>
                <a:gd name="connsiteX3" fmla="*/ 12607 w 4885312"/>
                <a:gd name="connsiteY3" fmla="*/ 554294 h 163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5312" h="1632656">
                  <a:moveTo>
                    <a:pt x="12607" y="1627544"/>
                  </a:moveTo>
                  <a:lnTo>
                    <a:pt x="4876404" y="1073201"/>
                  </a:lnTo>
                  <a:lnTo>
                    <a:pt x="4765029" y="12607"/>
                  </a:lnTo>
                  <a:lnTo>
                    <a:pt x="12607" y="554294"/>
                  </a:lnTo>
                  <a:close/>
                </a:path>
              </a:pathLst>
            </a:custGeom>
            <a:gradFill flip="none" rotWithShape="1">
              <a:gsLst>
                <a:gs pos="9000">
                  <a:schemeClr val="accent1"/>
                </a:gs>
                <a:gs pos="100000">
                  <a:schemeClr val="accent2"/>
                </a:gs>
              </a:gsLst>
              <a:lin ang="360000" scaled="0"/>
              <a:tileRect/>
            </a:gradFill>
            <a:ln w="126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16" name="Titolo 1">
            <a:extLst>
              <a:ext uri="{FF2B5EF4-FFF2-40B4-BE49-F238E27FC236}">
                <a16:creationId xmlns:a16="http://schemas.microsoft.com/office/drawing/2014/main" xmlns="" id="{D3A443B5-C60C-4149-99AA-5309F8B41C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360000">
            <a:off x="7354844" y="895259"/>
            <a:ext cx="4735459" cy="1012583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Layout testo 2</a:t>
            </a:r>
          </a:p>
        </p:txBody>
      </p:sp>
      <p:sp>
        <p:nvSpPr>
          <p:cNvPr id="17" name="Segnaposto testo 2">
            <a:extLst>
              <a:ext uri="{FF2B5EF4-FFF2-40B4-BE49-F238E27FC236}">
                <a16:creationId xmlns:a16="http://schemas.microsoft.com/office/drawing/2014/main" xmlns="" id="{D901BA76-252C-47D8-A48A-ECBA799BFCC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79053" y="2442380"/>
            <a:ext cx="3913632" cy="804672"/>
          </a:xfr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</p:spPr>
        <p:txBody>
          <a:bodyPr lIns="144000" tIns="108000" rIns="108000" bIns="108000" rtlCol="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/>
              <a:t>MODIFICARE GLI STILI DEL TESTO DELLO SCHEMA</a:t>
            </a:r>
          </a:p>
        </p:txBody>
      </p:sp>
      <p:sp>
        <p:nvSpPr>
          <p:cNvPr id="18" name="Segnaposto testo 16">
            <a:extLst>
              <a:ext uri="{FF2B5EF4-FFF2-40B4-BE49-F238E27FC236}">
                <a16:creationId xmlns:a16="http://schemas.microsoft.com/office/drawing/2014/main" xmlns="" id="{9D30E37C-4282-4FD1-9238-5F541F189E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32841" y="3401290"/>
            <a:ext cx="4347933" cy="69329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2"/>
              </a:buClr>
              <a:buNone/>
              <a:defRPr sz="1600">
                <a:solidFill>
                  <a:schemeClr val="accent4"/>
                </a:solidFill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0" name="Segnaposto testo 16">
            <a:extLst>
              <a:ext uri="{FF2B5EF4-FFF2-40B4-BE49-F238E27FC236}">
                <a16:creationId xmlns:a16="http://schemas.microsoft.com/office/drawing/2014/main" xmlns="" id="{2B21A588-9CF1-4122-959A-D1A3DA672B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32841" y="4200309"/>
            <a:ext cx="4347933" cy="1408743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2"/>
              </a:buClr>
              <a:defRPr sz="1600">
                <a:solidFill>
                  <a:schemeClr val="accent4"/>
                </a:solidFill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grpSp>
        <p:nvGrpSpPr>
          <p:cNvPr id="22" name="Elemento grafico 20">
            <a:extLst>
              <a:ext uri="{FF2B5EF4-FFF2-40B4-BE49-F238E27FC236}">
                <a16:creationId xmlns:a16="http://schemas.microsoft.com/office/drawing/2014/main" xmlns="" id="{15D5C0A2-3C70-442D-AAF6-E16ADACDBF4F}"/>
              </a:ext>
            </a:extLst>
          </p:cNvPr>
          <p:cNvGrpSpPr/>
          <p:nvPr/>
        </p:nvGrpSpPr>
        <p:grpSpPr>
          <a:xfrm>
            <a:off x="-12667" y="-12667"/>
            <a:ext cx="6418971" cy="6160919"/>
            <a:chOff x="-12667" y="-12667"/>
            <a:chExt cx="6418971" cy="6160919"/>
          </a:xfrm>
        </p:grpSpPr>
        <p:sp>
          <p:nvSpPr>
            <p:cNvPr id="23" name="Figura a mano libera: Forma 22">
              <a:extLst>
                <a:ext uri="{FF2B5EF4-FFF2-40B4-BE49-F238E27FC236}">
                  <a16:creationId xmlns:a16="http://schemas.microsoft.com/office/drawing/2014/main" xmlns="" id="{DBA690C0-CF33-41CB-B76C-FC462F39BB66}"/>
                </a:ext>
              </a:extLst>
            </p:cNvPr>
            <p:cNvSpPr/>
            <p:nvPr/>
          </p:nvSpPr>
          <p:spPr>
            <a:xfrm>
              <a:off x="0" y="4388743"/>
              <a:ext cx="6396137" cy="1759509"/>
            </a:xfrm>
            <a:custGeom>
              <a:avLst/>
              <a:gdLst>
                <a:gd name="connsiteX0" fmla="*/ 6346644 w 6418971"/>
                <a:gd name="connsiteY0" fmla="*/ 12667 h 1776000"/>
                <a:gd name="connsiteX1" fmla="*/ 12667 w 6418971"/>
                <a:gd name="connsiteY1" fmla="*/ 456667 h 1776000"/>
                <a:gd name="connsiteX2" fmla="*/ 12667 w 6418971"/>
                <a:gd name="connsiteY2" fmla="*/ 1772176 h 1776000"/>
                <a:gd name="connsiteX3" fmla="*/ 6408804 w 6418971"/>
                <a:gd name="connsiteY3" fmla="*/ 909547 h 1776000"/>
                <a:gd name="connsiteX4" fmla="*/ 6346644 w 6418971"/>
                <a:gd name="connsiteY4" fmla="*/ 12667 h 1776000"/>
                <a:gd name="connsiteX0" fmla="*/ 6333977 w 6396137"/>
                <a:gd name="connsiteY0" fmla="*/ 0 h 1759509"/>
                <a:gd name="connsiteX1" fmla="*/ 0 w 6396137"/>
                <a:gd name="connsiteY1" fmla="*/ 444000 h 1759509"/>
                <a:gd name="connsiteX2" fmla="*/ 0 w 6396137"/>
                <a:gd name="connsiteY2" fmla="*/ 1759509 h 1759509"/>
                <a:gd name="connsiteX3" fmla="*/ 6396137 w 6396137"/>
                <a:gd name="connsiteY3" fmla="*/ 834832 h 1759509"/>
                <a:gd name="connsiteX4" fmla="*/ 6333977 w 6396137"/>
                <a:gd name="connsiteY4" fmla="*/ 0 h 175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6137" h="1759509">
                  <a:moveTo>
                    <a:pt x="6333977" y="0"/>
                  </a:moveTo>
                  <a:lnTo>
                    <a:pt x="0" y="444000"/>
                  </a:lnTo>
                  <a:lnTo>
                    <a:pt x="0" y="1759509"/>
                  </a:lnTo>
                  <a:cubicBezTo>
                    <a:pt x="1074480" y="1438560"/>
                    <a:pt x="3085166" y="949003"/>
                    <a:pt x="6396137" y="834832"/>
                  </a:cubicBezTo>
                  <a:cubicBezTo>
                    <a:pt x="6369497" y="303301"/>
                    <a:pt x="6333977" y="0"/>
                    <a:pt x="6333977" y="0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5">
                    <a:alpha val="6000"/>
                  </a:schemeClr>
                </a:gs>
              </a:gsLst>
              <a:lin ang="10800000" scaled="1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4" name="Figura a mano libera: Forma 23">
              <a:extLst>
                <a:ext uri="{FF2B5EF4-FFF2-40B4-BE49-F238E27FC236}">
                  <a16:creationId xmlns:a16="http://schemas.microsoft.com/office/drawing/2014/main" xmlns="" id="{36D855DB-2DC5-479D-94A0-542899B6911B}"/>
                </a:ext>
              </a:extLst>
            </p:cNvPr>
            <p:cNvSpPr/>
            <p:nvPr/>
          </p:nvSpPr>
          <p:spPr>
            <a:xfrm>
              <a:off x="-12667" y="-12667"/>
              <a:ext cx="6418971" cy="5683200"/>
            </a:xfrm>
            <a:custGeom>
              <a:avLst/>
              <a:gdLst>
                <a:gd name="connsiteX0" fmla="*/ 12667 w 6418971"/>
                <a:gd name="connsiteY0" fmla="*/ 5681913 h 5683200"/>
                <a:gd name="connsiteX1" fmla="*/ 6408804 w 6418971"/>
                <a:gd name="connsiteY1" fmla="*/ 5234107 h 5683200"/>
                <a:gd name="connsiteX2" fmla="*/ 6043456 w 6418971"/>
                <a:gd name="connsiteY2" fmla="*/ 12667 h 5683200"/>
                <a:gd name="connsiteX3" fmla="*/ 12667 w 6418971"/>
                <a:gd name="connsiteY3" fmla="*/ 12667 h 56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8971" h="5683200">
                  <a:moveTo>
                    <a:pt x="12667" y="5681913"/>
                  </a:moveTo>
                  <a:lnTo>
                    <a:pt x="6408804" y="5234107"/>
                  </a:lnTo>
                  <a:lnTo>
                    <a:pt x="6043456" y="12667"/>
                  </a:lnTo>
                  <a:lnTo>
                    <a:pt x="12667" y="12667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8400000" scaled="0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5" name="Figura a mano libera: Forma 24">
              <a:extLst>
                <a:ext uri="{FF2B5EF4-FFF2-40B4-BE49-F238E27FC236}">
                  <a16:creationId xmlns:a16="http://schemas.microsoft.com/office/drawing/2014/main" xmlns="" id="{C2DADFD8-5DEE-449A-A576-39F98BB2A88B}"/>
                </a:ext>
              </a:extLst>
            </p:cNvPr>
            <p:cNvSpPr/>
            <p:nvPr/>
          </p:nvSpPr>
          <p:spPr>
            <a:xfrm>
              <a:off x="-12667" y="-12667"/>
              <a:ext cx="6114514" cy="5404114"/>
            </a:xfrm>
            <a:custGeom>
              <a:avLst/>
              <a:gdLst>
                <a:gd name="connsiteX0" fmla="*/ 6080244 w 6114514"/>
                <a:gd name="connsiteY0" fmla="*/ 4942336 h 5404114"/>
                <a:gd name="connsiteX1" fmla="*/ 12667 w 6114514"/>
                <a:gd name="connsiteY1" fmla="*/ 5367307 h 5404114"/>
                <a:gd name="connsiteX2" fmla="*/ 12667 w 6114514"/>
                <a:gd name="connsiteY2" fmla="*/ 5392679 h 5404114"/>
                <a:gd name="connsiteX3" fmla="*/ 6095467 w 6114514"/>
                <a:gd name="connsiteY3" fmla="*/ 4966439 h 5404114"/>
                <a:gd name="connsiteX4" fmla="*/ 6108153 w 6114514"/>
                <a:gd name="connsiteY4" fmla="*/ 4966439 h 5404114"/>
                <a:gd name="connsiteX5" fmla="*/ 5761833 w 6114514"/>
                <a:gd name="connsiteY5" fmla="*/ 12667 h 5404114"/>
                <a:gd name="connsiteX6" fmla="*/ 5736462 w 6114514"/>
                <a:gd name="connsiteY6" fmla="*/ 12667 h 540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14514" h="5404114">
                  <a:moveTo>
                    <a:pt x="6080244" y="4942336"/>
                  </a:moveTo>
                  <a:lnTo>
                    <a:pt x="12667" y="5367307"/>
                  </a:lnTo>
                  <a:lnTo>
                    <a:pt x="12667" y="5392679"/>
                  </a:lnTo>
                  <a:lnTo>
                    <a:pt x="6095467" y="4966439"/>
                  </a:lnTo>
                  <a:lnTo>
                    <a:pt x="6108153" y="4966439"/>
                  </a:lnTo>
                  <a:lnTo>
                    <a:pt x="5761833" y="12667"/>
                  </a:lnTo>
                  <a:lnTo>
                    <a:pt x="5736462" y="12667"/>
                  </a:lnTo>
                  <a:close/>
                </a:path>
              </a:pathLst>
            </a:custGeom>
            <a:solidFill>
              <a:schemeClr val="bg1"/>
            </a:soli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7" name="Segnaposto immagine 26">
            <a:extLst>
              <a:ext uri="{FF2B5EF4-FFF2-40B4-BE49-F238E27FC236}">
                <a16:creationId xmlns:a16="http://schemas.microsoft.com/office/drawing/2014/main" xmlns="" id="{BBA8375B-3CE5-468D-91DF-8151963A95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694" y="0"/>
            <a:ext cx="6065966" cy="5355825"/>
          </a:xfrm>
          <a:custGeom>
            <a:avLst/>
            <a:gdLst>
              <a:gd name="connsiteX0" fmla="*/ 0 w 5738813"/>
              <a:gd name="connsiteY0" fmla="*/ 5403850 h 5403850"/>
              <a:gd name="connsiteX1" fmla="*/ 1350963 w 5738813"/>
              <a:gd name="connsiteY1" fmla="*/ 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38813"/>
              <a:gd name="connsiteY0" fmla="*/ 5403850 h 5403850"/>
              <a:gd name="connsiteX1" fmla="*/ 11560 w 5738813"/>
              <a:gd name="connsiteY1" fmla="*/ 644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46572"/>
              <a:gd name="connsiteY0" fmla="*/ 5397410 h 5397410"/>
              <a:gd name="connsiteX1" fmla="*/ 11560 w 5746572"/>
              <a:gd name="connsiteY1" fmla="*/ 0 h 5397410"/>
              <a:gd name="connsiteX2" fmla="*/ 5746572 w 5746572"/>
              <a:gd name="connsiteY2" fmla="*/ 6439 h 5397410"/>
              <a:gd name="connsiteX3" fmla="*/ 5738813 w 5746572"/>
              <a:gd name="connsiteY3" fmla="*/ 5397410 h 5397410"/>
              <a:gd name="connsiteX4" fmla="*/ 0 w 5746572"/>
              <a:gd name="connsiteY4" fmla="*/ 5397410 h 5397410"/>
              <a:gd name="connsiteX0" fmla="*/ 0 w 6092996"/>
              <a:gd name="connsiteY0" fmla="*/ 5397410 h 5397410"/>
              <a:gd name="connsiteX1" fmla="*/ 11560 w 6092996"/>
              <a:gd name="connsiteY1" fmla="*/ 0 h 5397410"/>
              <a:gd name="connsiteX2" fmla="*/ 5746572 w 6092996"/>
              <a:gd name="connsiteY2" fmla="*/ 6439 h 5397410"/>
              <a:gd name="connsiteX3" fmla="*/ 6092982 w 6092996"/>
              <a:gd name="connsiteY3" fmla="*/ 4940210 h 5397410"/>
              <a:gd name="connsiteX4" fmla="*/ 0 w 6092996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408602 h 5408602"/>
              <a:gd name="connsiteX1" fmla="*/ 11560 w 6092982"/>
              <a:gd name="connsiteY1" fmla="*/ 0 h 5408602"/>
              <a:gd name="connsiteX2" fmla="*/ 5746572 w 6092982"/>
              <a:gd name="connsiteY2" fmla="*/ 6439 h 5408602"/>
              <a:gd name="connsiteX3" fmla="*/ 6092982 w 6092982"/>
              <a:gd name="connsiteY3" fmla="*/ 4940210 h 5408602"/>
              <a:gd name="connsiteX4" fmla="*/ 0 w 6092982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46572 w 6065273"/>
              <a:gd name="connsiteY2" fmla="*/ 6439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12034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841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693 w 6065966"/>
              <a:gd name="connsiteY0" fmla="*/ 5408602 h 5408602"/>
              <a:gd name="connsiteX1" fmla="*/ 1170 w 6065966"/>
              <a:gd name="connsiteY1" fmla="*/ 0 h 5408602"/>
              <a:gd name="connsiteX2" fmla="*/ 5725098 w 6065966"/>
              <a:gd name="connsiteY2" fmla="*/ 841 h 5408602"/>
              <a:gd name="connsiteX3" fmla="*/ 6065966 w 6065966"/>
              <a:gd name="connsiteY3" fmla="*/ 4979386 h 5408602"/>
              <a:gd name="connsiteX4" fmla="*/ 693 w 6065966"/>
              <a:gd name="connsiteY4" fmla="*/ 5408602 h 540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65966" h="5408602">
                <a:moveTo>
                  <a:pt x="693" y="5408602"/>
                </a:moveTo>
                <a:cubicBezTo>
                  <a:pt x="4546" y="3609465"/>
                  <a:pt x="-2683" y="1799137"/>
                  <a:pt x="1170" y="0"/>
                </a:cubicBezTo>
                <a:lnTo>
                  <a:pt x="5725098" y="841"/>
                </a:lnTo>
                <a:lnTo>
                  <a:pt x="6065966" y="4979386"/>
                </a:lnTo>
                <a:lnTo>
                  <a:pt x="693" y="5408602"/>
                </a:lnTo>
                <a:close/>
              </a:path>
            </a:pathLst>
          </a:custGeom>
          <a:ln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</p:spTree>
    <p:extLst>
      <p:ext uri="{BB962C8B-B14F-4D97-AF65-F5344CB8AC3E}">
        <p14:creationId xmlns:p14="http://schemas.microsoft.com/office/powerpoint/2010/main" val="4214248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 con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Elemento grafico 16">
            <a:extLst>
              <a:ext uri="{FF2B5EF4-FFF2-40B4-BE49-F238E27FC236}">
                <a16:creationId xmlns:a16="http://schemas.microsoft.com/office/drawing/2014/main" xmlns="" id="{6E486D59-536F-433A-BA1F-E5D8171D28EE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9" name="Figura a mano libera: Forma 18">
              <a:extLst>
                <a:ext uri="{FF2B5EF4-FFF2-40B4-BE49-F238E27FC236}">
                  <a16:creationId xmlns:a16="http://schemas.microsoft.com/office/drawing/2014/main" xmlns="" id="{A58001F8-106A-42FB-834D-9A42C409CE0E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20" name="Figura a mano libera: Forma 19">
              <a:extLst>
                <a:ext uri="{FF2B5EF4-FFF2-40B4-BE49-F238E27FC236}">
                  <a16:creationId xmlns:a16="http://schemas.microsoft.com/office/drawing/2014/main" xmlns="" id="{12C44DFF-8C15-44EB-9668-D72BDBCAC7EB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69CEAA8A-68C1-422B-827F-B9BB0A5DBA9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32739" y="2647949"/>
            <a:ext cx="4593600" cy="600075"/>
          </a:xfrm>
        </p:spPr>
        <p:txBody>
          <a:bodyPr rtlCol="0" anchor="b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Titolo sezione 1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C7EF9F20-7EC3-4301-8D75-2F88B498A5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30139" y="3248025"/>
            <a:ext cx="4573338" cy="2311872"/>
          </a:xfr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1600">
                <a:latin typeface="+mn-lt"/>
              </a:defRPr>
            </a:lvl1pPr>
            <a:lvl2pPr>
              <a:buClr>
                <a:schemeClr val="accent2"/>
              </a:buClr>
              <a:defRPr sz="1600">
                <a:latin typeface="+mn-lt"/>
              </a:defRPr>
            </a:lvl2pPr>
            <a:lvl3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3pPr>
            <a:lvl4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4pPr>
            <a:lvl5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xmlns="" id="{701F359F-D118-4F66-A9AB-3A95DC285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xmlns="" id="{068CC05F-AFDC-44E7-8014-867EBAC64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0" name="Elemento grafico 23">
            <a:extLst>
              <a:ext uri="{FF2B5EF4-FFF2-40B4-BE49-F238E27FC236}">
                <a16:creationId xmlns:a16="http://schemas.microsoft.com/office/drawing/2014/main" xmlns="" id="{69BE7BF4-3069-409E-BFA9-64375BC3D04B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1" name="Elemento grafico 6">
            <a:extLst>
              <a:ext uri="{FF2B5EF4-FFF2-40B4-BE49-F238E27FC236}">
                <a16:creationId xmlns:a16="http://schemas.microsoft.com/office/drawing/2014/main" xmlns="" id="{F3C766CD-B979-4D7C-8A2C-417E79767E3A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xmlns="" id="{D10447CE-8352-418F-9BA9-B6C2160B93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0561" y="849316"/>
            <a:ext cx="3923299" cy="1042492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Confronto</a:t>
            </a:r>
          </a:p>
        </p:txBody>
      </p:sp>
      <p:sp>
        <p:nvSpPr>
          <p:cNvPr id="15" name="Segnaposto testo 2">
            <a:extLst>
              <a:ext uri="{FF2B5EF4-FFF2-40B4-BE49-F238E27FC236}">
                <a16:creationId xmlns:a16="http://schemas.microsoft.com/office/drawing/2014/main" xmlns="" id="{D440566B-A9B8-43D7-AF31-EC51D5850D0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07364" y="2647949"/>
            <a:ext cx="5076010" cy="600075"/>
          </a:xfrm>
        </p:spPr>
        <p:txBody>
          <a:bodyPr rtlCol="0" anchor="b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Titolo sezione 1</a:t>
            </a:r>
          </a:p>
        </p:txBody>
      </p:sp>
      <p:sp>
        <p:nvSpPr>
          <p:cNvPr id="16" name="Segnaposto contenuto 3">
            <a:extLst>
              <a:ext uri="{FF2B5EF4-FFF2-40B4-BE49-F238E27FC236}">
                <a16:creationId xmlns:a16="http://schemas.microsoft.com/office/drawing/2014/main" xmlns="" id="{159211AA-05DE-48A1-97CC-3BE597E7149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07363" y="3248025"/>
            <a:ext cx="5073411" cy="2311872"/>
          </a:xfr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1600">
                <a:latin typeface="+mn-lt"/>
              </a:defRPr>
            </a:lvl1pPr>
            <a:lvl2pPr>
              <a:buClr>
                <a:schemeClr val="accent2"/>
              </a:buClr>
              <a:defRPr sz="1600">
                <a:latin typeface="+mn-lt"/>
              </a:defRPr>
            </a:lvl2pPr>
            <a:lvl3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3pPr>
            <a:lvl4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4pPr>
            <a:lvl5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</p:txBody>
      </p:sp>
      <p:sp>
        <p:nvSpPr>
          <p:cNvPr id="17" name="Segnaposto testo 2">
            <a:extLst>
              <a:ext uri="{FF2B5EF4-FFF2-40B4-BE49-F238E27FC236}">
                <a16:creationId xmlns:a16="http://schemas.microsoft.com/office/drawing/2014/main" xmlns="" id="{79FCC9E8-58D0-4280-842F-285B2710BA1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676900" y="1374622"/>
            <a:ext cx="5202936" cy="1115568"/>
          </a:xfr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</p:spPr>
        <p:txBody>
          <a:bodyPr lIns="144000" tIns="108000" rIns="108000" bIns="108000" rtlCol="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/>
              <a:t>MODIFICARE GLI STILI DEL TESTO DELLO SCHEMA</a:t>
            </a:r>
          </a:p>
        </p:txBody>
      </p:sp>
      <p:sp>
        <p:nvSpPr>
          <p:cNvPr id="22" name="Figura a mano libera: Forma 21">
            <a:extLst>
              <a:ext uri="{FF2B5EF4-FFF2-40B4-BE49-F238E27FC236}">
                <a16:creationId xmlns:a16="http://schemas.microsoft.com/office/drawing/2014/main" xmlns="" id="{0313A844-31D3-4D0D-8043-C498865AF65B}"/>
              </a:ext>
            </a:extLst>
          </p:cNvPr>
          <p:cNvSpPr/>
          <p:nvPr/>
        </p:nvSpPr>
        <p:spPr>
          <a:xfrm>
            <a:off x="4200902" y="5658793"/>
            <a:ext cx="1842058" cy="1206865"/>
          </a:xfrm>
          <a:custGeom>
            <a:avLst/>
            <a:gdLst>
              <a:gd name="connsiteX0" fmla="*/ 1838211 w 1842057"/>
              <a:gd name="connsiteY0" fmla="*/ 12668 h 1206865"/>
              <a:gd name="connsiteX1" fmla="*/ 1156014 w 1842057"/>
              <a:gd name="connsiteY1" fmla="*/ 331534 h 1206865"/>
              <a:gd name="connsiteX2" fmla="*/ 12668 w 1842057"/>
              <a:gd name="connsiteY2" fmla="*/ 1200477 h 1206865"/>
              <a:gd name="connsiteX3" fmla="*/ 557663 w 1842057"/>
              <a:gd name="connsiteY3" fmla="*/ 1200477 h 1206865"/>
              <a:gd name="connsiteX4" fmla="*/ 1389765 w 1842057"/>
              <a:gd name="connsiteY4" fmla="*/ 576719 h 120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057" h="1206865">
                <a:moveTo>
                  <a:pt x="1838211" y="12668"/>
                </a:moveTo>
                <a:lnTo>
                  <a:pt x="1156014" y="331534"/>
                </a:lnTo>
                <a:lnTo>
                  <a:pt x="12668" y="1200477"/>
                </a:lnTo>
                <a:lnTo>
                  <a:pt x="557663" y="1200477"/>
                </a:lnTo>
                <a:lnTo>
                  <a:pt x="1389765" y="576719"/>
                </a:lnTo>
                <a:close/>
              </a:path>
            </a:pathLst>
          </a:custGeom>
          <a:gradFill>
            <a:gsLst>
              <a:gs pos="0">
                <a:schemeClr val="bg2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8340000" scaled="0"/>
          </a:grad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3" name="Figura a mano libera: Forma 22">
            <a:extLst>
              <a:ext uri="{FF2B5EF4-FFF2-40B4-BE49-F238E27FC236}">
                <a16:creationId xmlns:a16="http://schemas.microsoft.com/office/drawing/2014/main" xmlns="" id="{8948DAA4-D083-418A-B253-F1F56A7613B3}"/>
              </a:ext>
            </a:extLst>
          </p:cNvPr>
          <p:cNvSpPr/>
          <p:nvPr/>
        </p:nvSpPr>
        <p:spPr>
          <a:xfrm>
            <a:off x="4406705" y="5524132"/>
            <a:ext cx="2045319" cy="1346608"/>
          </a:xfrm>
          <a:custGeom>
            <a:avLst/>
            <a:gdLst>
              <a:gd name="connsiteX0" fmla="*/ 12668 w 2045319"/>
              <a:gd name="connsiteY0" fmla="*/ 1335138 h 1346607"/>
              <a:gd name="connsiteX1" fmla="*/ 705027 w 2045319"/>
              <a:gd name="connsiteY1" fmla="*/ 1335138 h 1346607"/>
              <a:gd name="connsiteX2" fmla="*/ 2044013 w 2045319"/>
              <a:gd name="connsiteY2" fmla="*/ 342968 h 1346607"/>
              <a:gd name="connsiteX3" fmla="*/ 1800099 w 2045319"/>
              <a:gd name="connsiteY3" fmla="*/ 12668 h 134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319" h="1346607">
                <a:moveTo>
                  <a:pt x="12668" y="1335138"/>
                </a:moveTo>
                <a:lnTo>
                  <a:pt x="705027" y="1335138"/>
                </a:lnTo>
                <a:lnTo>
                  <a:pt x="2044013" y="342968"/>
                </a:lnTo>
                <a:lnTo>
                  <a:pt x="1800099" y="12668"/>
                </a:lnTo>
                <a:close/>
              </a:path>
            </a:pathLst>
          </a:custGeom>
          <a:blipFill>
            <a:blip r:embed="rId2"/>
            <a:srcRect/>
            <a:stretch>
              <a:fillRect l="-51458" t="10702" r="5240" b="-85592"/>
            </a:stretch>
          </a:blip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538970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Elemento grafico 16">
            <a:extLst>
              <a:ext uri="{FF2B5EF4-FFF2-40B4-BE49-F238E27FC236}">
                <a16:creationId xmlns:a16="http://schemas.microsoft.com/office/drawing/2014/main" xmlns="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Figura a mano libera: Forma 11">
              <a:extLst>
                <a:ext uri="{FF2B5EF4-FFF2-40B4-BE49-F238E27FC236}">
                  <a16:creationId xmlns:a16="http://schemas.microsoft.com/office/drawing/2014/main" xmlns="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3" name="Figura a mano libera: Forma 12">
              <a:extLst>
                <a:ext uri="{FF2B5EF4-FFF2-40B4-BE49-F238E27FC236}">
                  <a16:creationId xmlns:a16="http://schemas.microsoft.com/office/drawing/2014/main" xmlns="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6" name="Elemento grafico 23">
            <a:extLst>
              <a:ext uri="{FF2B5EF4-FFF2-40B4-BE49-F238E27FC236}">
                <a16:creationId xmlns:a16="http://schemas.microsoft.com/office/drawing/2014/main" xmlns="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7" name="Elemento grafico 6">
            <a:extLst>
              <a:ext uri="{FF2B5EF4-FFF2-40B4-BE49-F238E27FC236}">
                <a16:creationId xmlns:a16="http://schemas.microsoft.com/office/drawing/2014/main" xmlns="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xmlns="" id="{C4A611E3-53E2-4E99-8C39-155C3C48E5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7870" y="842706"/>
            <a:ext cx="3960711" cy="1061509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Diapositiva con grafico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xmlns="" id="{0C72696B-274F-4123-B9CF-0349B48D18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2755778"/>
            <a:ext cx="2724912" cy="2267712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108000" rIns="108000" bIns="108000" rtlCol="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/>
              <a:t>MODIFICARE GLI STILI DEL TESTO DELLO SCHEMA</a:t>
            </a:r>
          </a:p>
        </p:txBody>
      </p:sp>
      <p:sp>
        <p:nvSpPr>
          <p:cNvPr id="23" name="Segnaposto grafico 21">
            <a:extLst>
              <a:ext uri="{FF2B5EF4-FFF2-40B4-BE49-F238E27FC236}">
                <a16:creationId xmlns:a16="http://schemas.microsoft.com/office/drawing/2014/main" xmlns="" id="{DD959D31-8095-4F0E-8AA3-33ABE262D130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5159375" y="1347788"/>
            <a:ext cx="6121400" cy="4090987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aggiungere un grafico</a:t>
            </a:r>
          </a:p>
        </p:txBody>
      </p:sp>
      <p:sp>
        <p:nvSpPr>
          <p:cNvPr id="27" name="Figura a mano libera: Forma 26">
            <a:extLst>
              <a:ext uri="{FF2B5EF4-FFF2-40B4-BE49-F238E27FC236}">
                <a16:creationId xmlns:a16="http://schemas.microsoft.com/office/drawing/2014/main" xmlns="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8" name="Figura a mano libera: Forma 27">
            <a:extLst>
              <a:ext uri="{FF2B5EF4-FFF2-40B4-BE49-F238E27FC236}">
                <a16:creationId xmlns:a16="http://schemas.microsoft.com/office/drawing/2014/main" xmlns="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97984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Elemento grafico 16">
            <a:extLst>
              <a:ext uri="{FF2B5EF4-FFF2-40B4-BE49-F238E27FC236}">
                <a16:creationId xmlns:a16="http://schemas.microsoft.com/office/drawing/2014/main" xmlns="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Figura a mano libera: Forma 11">
              <a:extLst>
                <a:ext uri="{FF2B5EF4-FFF2-40B4-BE49-F238E27FC236}">
                  <a16:creationId xmlns:a16="http://schemas.microsoft.com/office/drawing/2014/main" xmlns="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3" name="Figura a mano libera: Forma 12">
              <a:extLst>
                <a:ext uri="{FF2B5EF4-FFF2-40B4-BE49-F238E27FC236}">
                  <a16:creationId xmlns:a16="http://schemas.microsoft.com/office/drawing/2014/main" xmlns="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6" name="Elemento grafico 23">
            <a:extLst>
              <a:ext uri="{FF2B5EF4-FFF2-40B4-BE49-F238E27FC236}">
                <a16:creationId xmlns:a16="http://schemas.microsoft.com/office/drawing/2014/main" xmlns="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7" name="Elemento grafico 6">
            <a:extLst>
              <a:ext uri="{FF2B5EF4-FFF2-40B4-BE49-F238E27FC236}">
                <a16:creationId xmlns:a16="http://schemas.microsoft.com/office/drawing/2014/main" xmlns="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xmlns="" id="{C4A611E3-53E2-4E99-8C39-155C3C48E5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7870" y="842706"/>
            <a:ext cx="3960711" cy="1061509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Diapositiva con tabella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xmlns="" id="{0C72696B-274F-4123-B9CF-0349B48D18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3314576"/>
            <a:ext cx="3200400" cy="170078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108000" rIns="108000" bIns="108000" rtlCol="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/>
              <a:t>MODIFICARE GLI STILI DEL TESTO DELLO SCHEMA</a:t>
            </a:r>
          </a:p>
        </p:txBody>
      </p:sp>
      <p:sp>
        <p:nvSpPr>
          <p:cNvPr id="15" name="Segnaposto tabella 14">
            <a:extLst>
              <a:ext uri="{FF2B5EF4-FFF2-40B4-BE49-F238E27FC236}">
                <a16:creationId xmlns:a16="http://schemas.microsoft.com/office/drawing/2014/main" xmlns="" id="{7658F6E5-229A-4857-8140-782AA94211B5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5159375" y="1347788"/>
            <a:ext cx="6121400" cy="4090987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aggiungere una tabella</a:t>
            </a:r>
          </a:p>
        </p:txBody>
      </p:sp>
      <p:sp>
        <p:nvSpPr>
          <p:cNvPr id="17" name="Figura a mano libera: Forma 16">
            <a:extLst>
              <a:ext uri="{FF2B5EF4-FFF2-40B4-BE49-F238E27FC236}">
                <a16:creationId xmlns:a16="http://schemas.microsoft.com/office/drawing/2014/main" xmlns="" id="{9FB4E85B-0FE6-4367-8B3F-4F3B5621BF3B}"/>
              </a:ext>
            </a:extLst>
          </p:cNvPr>
          <p:cNvSpPr/>
          <p:nvPr/>
        </p:nvSpPr>
        <p:spPr>
          <a:xfrm>
            <a:off x="2641930" y="5658793"/>
            <a:ext cx="1842058" cy="1206865"/>
          </a:xfrm>
          <a:custGeom>
            <a:avLst/>
            <a:gdLst>
              <a:gd name="connsiteX0" fmla="*/ 1838211 w 1842057"/>
              <a:gd name="connsiteY0" fmla="*/ 12668 h 1206865"/>
              <a:gd name="connsiteX1" fmla="*/ 1156014 w 1842057"/>
              <a:gd name="connsiteY1" fmla="*/ 331534 h 1206865"/>
              <a:gd name="connsiteX2" fmla="*/ 12668 w 1842057"/>
              <a:gd name="connsiteY2" fmla="*/ 1200477 h 1206865"/>
              <a:gd name="connsiteX3" fmla="*/ 557663 w 1842057"/>
              <a:gd name="connsiteY3" fmla="*/ 1200477 h 1206865"/>
              <a:gd name="connsiteX4" fmla="*/ 1389765 w 1842057"/>
              <a:gd name="connsiteY4" fmla="*/ 576719 h 120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057" h="1206865">
                <a:moveTo>
                  <a:pt x="1838211" y="12668"/>
                </a:moveTo>
                <a:lnTo>
                  <a:pt x="1156014" y="331534"/>
                </a:lnTo>
                <a:lnTo>
                  <a:pt x="12668" y="1200477"/>
                </a:lnTo>
                <a:lnTo>
                  <a:pt x="557663" y="1200477"/>
                </a:lnTo>
                <a:lnTo>
                  <a:pt x="1389765" y="576719"/>
                </a:lnTo>
                <a:close/>
              </a:path>
            </a:pathLst>
          </a:custGeom>
          <a:gradFill>
            <a:gsLst>
              <a:gs pos="0">
                <a:schemeClr val="bg2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8340000" scaled="0"/>
          </a:grad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8" name="Figura a mano libera: Forma 17">
            <a:extLst>
              <a:ext uri="{FF2B5EF4-FFF2-40B4-BE49-F238E27FC236}">
                <a16:creationId xmlns:a16="http://schemas.microsoft.com/office/drawing/2014/main" xmlns="" id="{6AC08F80-E4EE-498F-927C-7F97FBA89C96}"/>
              </a:ext>
            </a:extLst>
          </p:cNvPr>
          <p:cNvSpPr/>
          <p:nvPr/>
        </p:nvSpPr>
        <p:spPr>
          <a:xfrm>
            <a:off x="2847733" y="5524132"/>
            <a:ext cx="2045319" cy="1346608"/>
          </a:xfrm>
          <a:custGeom>
            <a:avLst/>
            <a:gdLst>
              <a:gd name="connsiteX0" fmla="*/ 12668 w 2045319"/>
              <a:gd name="connsiteY0" fmla="*/ 1335138 h 1346607"/>
              <a:gd name="connsiteX1" fmla="*/ 705027 w 2045319"/>
              <a:gd name="connsiteY1" fmla="*/ 1335138 h 1346607"/>
              <a:gd name="connsiteX2" fmla="*/ 2044013 w 2045319"/>
              <a:gd name="connsiteY2" fmla="*/ 342968 h 1346607"/>
              <a:gd name="connsiteX3" fmla="*/ 1800099 w 2045319"/>
              <a:gd name="connsiteY3" fmla="*/ 12668 h 134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319" h="1346607">
                <a:moveTo>
                  <a:pt x="12668" y="1335138"/>
                </a:moveTo>
                <a:lnTo>
                  <a:pt x="705027" y="1335138"/>
                </a:lnTo>
                <a:lnTo>
                  <a:pt x="2044013" y="342968"/>
                </a:lnTo>
                <a:lnTo>
                  <a:pt x="1800099" y="12668"/>
                </a:lnTo>
                <a:close/>
              </a:path>
            </a:pathLst>
          </a:custGeom>
          <a:blipFill>
            <a:blip r:embed="rId2"/>
            <a:srcRect/>
            <a:stretch>
              <a:fillRect l="-76814" t="10702" r="6336" b="-114608"/>
            </a:stretch>
          </a:blip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20056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lemento grafico 16">
            <a:extLst>
              <a:ext uri="{FF2B5EF4-FFF2-40B4-BE49-F238E27FC236}">
                <a16:creationId xmlns:a16="http://schemas.microsoft.com/office/drawing/2014/main" xmlns="" id="{A6C11E25-2AF0-4EBF-905C-81BDCFB5E4C8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7" name="Figura a mano libera: Forma 6">
              <a:extLst>
                <a:ext uri="{FF2B5EF4-FFF2-40B4-BE49-F238E27FC236}">
                  <a16:creationId xmlns:a16="http://schemas.microsoft.com/office/drawing/2014/main" xmlns="" id="{9D892266-5EB4-4DE9-BB23-F21047C71611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8" name="Figura a mano libera: Forma 7">
              <a:extLst>
                <a:ext uri="{FF2B5EF4-FFF2-40B4-BE49-F238E27FC236}">
                  <a16:creationId xmlns:a16="http://schemas.microsoft.com/office/drawing/2014/main" xmlns="" id="{ADD8BBD5-9B7C-4CF3-9606-41DC9C0151B9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xmlns="" id="{4C97017C-1C1C-4B7D-A1F6-792FC58C8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247CDBA-2DF6-4122-86A8-F7C1A6444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grpSp>
        <p:nvGrpSpPr>
          <p:cNvPr id="9" name="Elemento grafico 4">
            <a:extLst>
              <a:ext uri="{FF2B5EF4-FFF2-40B4-BE49-F238E27FC236}">
                <a16:creationId xmlns:a16="http://schemas.microsoft.com/office/drawing/2014/main" xmlns="" id="{EA075FD4-B92A-4706-AF9F-516E4D97661A}"/>
              </a:ext>
            </a:extLst>
          </p:cNvPr>
          <p:cNvGrpSpPr/>
          <p:nvPr/>
        </p:nvGrpSpPr>
        <p:grpSpPr>
          <a:xfrm>
            <a:off x="3101009" y="-12694"/>
            <a:ext cx="9094808" cy="5689901"/>
            <a:chOff x="227974" y="-12694"/>
            <a:chExt cx="11967843" cy="5689901"/>
          </a:xfrm>
        </p:grpSpPr>
        <p:sp>
          <p:nvSpPr>
            <p:cNvPr id="10" name="Figura a mano libera: Forma 9">
              <a:extLst>
                <a:ext uri="{FF2B5EF4-FFF2-40B4-BE49-F238E27FC236}">
                  <a16:creationId xmlns:a16="http://schemas.microsoft.com/office/drawing/2014/main" xmlns="" id="{CC47232B-AA36-4054-91B9-8A58B1EB5A7C}"/>
                </a:ext>
              </a:extLst>
            </p:cNvPr>
            <p:cNvSpPr/>
            <p:nvPr/>
          </p:nvSpPr>
          <p:spPr>
            <a:xfrm>
              <a:off x="227974" y="-12694"/>
              <a:ext cx="2146414" cy="5677200"/>
            </a:xfrm>
            <a:custGeom>
              <a:avLst/>
              <a:gdLst>
                <a:gd name="connsiteX0" fmla="*/ 1684102 w 2146413"/>
                <a:gd name="connsiteY0" fmla="*/ 12694 h 5677200"/>
                <a:gd name="connsiteX1" fmla="*/ 12694 w 2146413"/>
                <a:gd name="connsiteY1" fmla="*/ 508020 h 5677200"/>
                <a:gd name="connsiteX2" fmla="*/ 1184966 w 2146413"/>
                <a:gd name="connsiteY2" fmla="*/ 5677194 h 5677200"/>
                <a:gd name="connsiteX3" fmla="*/ 2136246 w 2146413"/>
                <a:gd name="connsiteY3" fmla="*/ 5494304 h 5677200"/>
                <a:gd name="connsiteX4" fmla="*/ 1945736 w 2146413"/>
                <a:gd name="connsiteY4" fmla="*/ 12694 h 5677200"/>
                <a:gd name="connsiteX5" fmla="*/ 1684102 w 2146413"/>
                <a:gd name="connsiteY5" fmla="*/ 12694 h 567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6413" h="5677200">
                  <a:moveTo>
                    <a:pt x="1684102" y="12694"/>
                  </a:moveTo>
                  <a:cubicBezTo>
                    <a:pt x="1158295" y="151131"/>
                    <a:pt x="12694" y="508020"/>
                    <a:pt x="12694" y="508020"/>
                  </a:cubicBezTo>
                  <a:cubicBezTo>
                    <a:pt x="12694" y="508020"/>
                    <a:pt x="764574" y="1905094"/>
                    <a:pt x="1184966" y="5677194"/>
                  </a:cubicBezTo>
                  <a:cubicBezTo>
                    <a:pt x="1404688" y="5606070"/>
                    <a:pt x="2136246" y="5494304"/>
                    <a:pt x="2136246" y="5494304"/>
                  </a:cubicBezTo>
                  <a:cubicBezTo>
                    <a:pt x="2136246" y="5494304"/>
                    <a:pt x="1963517" y="568983"/>
                    <a:pt x="1945736" y="12694"/>
                  </a:cubicBezTo>
                  <a:lnTo>
                    <a:pt x="1684102" y="12694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alpha val="5000"/>
                  </a:schemeClr>
                </a:gs>
                <a:gs pos="100000">
                  <a:schemeClr val="accent5"/>
                </a:gs>
              </a:gsLst>
              <a:lin ang="36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1" name="Figura a mano libera: Forma 10">
              <a:extLst>
                <a:ext uri="{FF2B5EF4-FFF2-40B4-BE49-F238E27FC236}">
                  <a16:creationId xmlns:a16="http://schemas.microsoft.com/office/drawing/2014/main" xmlns="" id="{A10FD2C3-F226-42E6-A01E-50BAFB037D89}"/>
                </a:ext>
              </a:extLst>
            </p:cNvPr>
            <p:cNvSpPr/>
            <p:nvPr/>
          </p:nvSpPr>
          <p:spPr>
            <a:xfrm>
              <a:off x="866818" y="-12694"/>
              <a:ext cx="11328999" cy="5689901"/>
            </a:xfrm>
            <a:custGeom>
              <a:avLst/>
              <a:gdLst>
                <a:gd name="connsiteX0" fmla="*/ 11322642 w 11328999"/>
                <a:gd name="connsiteY0" fmla="*/ 4653519 h 5689900"/>
                <a:gd name="connsiteX1" fmla="*/ 11322642 w 11328999"/>
                <a:gd name="connsiteY1" fmla="*/ 12694 h 5689900"/>
                <a:gd name="connsiteX2" fmla="*/ 12694 w 11328999"/>
                <a:gd name="connsiteY2" fmla="*/ 12694 h 5689900"/>
                <a:gd name="connsiteX3" fmla="*/ 560093 w 11328999"/>
                <a:gd name="connsiteY3" fmla="*/ 5689894 h 568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999" h="5689900">
                  <a:moveTo>
                    <a:pt x="11322642" y="4653519"/>
                  </a:moveTo>
                  <a:lnTo>
                    <a:pt x="11322642" y="12694"/>
                  </a:lnTo>
                  <a:lnTo>
                    <a:pt x="12694" y="12694"/>
                  </a:lnTo>
                  <a:lnTo>
                    <a:pt x="560093" y="5689894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36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3" name="Figura a mano libera: Forma 12">
              <a:extLst>
                <a:ext uri="{FF2B5EF4-FFF2-40B4-BE49-F238E27FC236}">
                  <a16:creationId xmlns:a16="http://schemas.microsoft.com/office/drawing/2014/main" xmlns="" id="{D326E1C1-191D-4CBC-9151-C6FB8AFCA679}"/>
                </a:ext>
              </a:extLst>
            </p:cNvPr>
            <p:cNvSpPr/>
            <p:nvPr/>
          </p:nvSpPr>
          <p:spPr>
            <a:xfrm>
              <a:off x="1152583" y="-12694"/>
              <a:ext cx="11036884" cy="5410486"/>
            </a:xfrm>
            <a:custGeom>
              <a:avLst/>
              <a:gdLst>
                <a:gd name="connsiteX0" fmla="*/ 11036877 w 11036883"/>
                <a:gd name="connsiteY0" fmla="*/ 4372834 h 5410485"/>
                <a:gd name="connsiteX1" fmla="*/ 555013 w 11036883"/>
                <a:gd name="connsiteY1" fmla="*/ 5382538 h 5410485"/>
                <a:gd name="connsiteX2" fmla="*/ 38095 w 11036883"/>
                <a:gd name="connsiteY2" fmla="*/ 12694 h 5410485"/>
                <a:gd name="connsiteX3" fmla="*/ 12694 w 11036883"/>
                <a:gd name="connsiteY3" fmla="*/ 12694 h 5410485"/>
                <a:gd name="connsiteX4" fmla="*/ 530881 w 11036883"/>
                <a:gd name="connsiteY4" fmla="*/ 5396509 h 5410485"/>
                <a:gd name="connsiteX5" fmla="*/ 532151 w 11036883"/>
                <a:gd name="connsiteY5" fmla="*/ 5409209 h 5410485"/>
                <a:gd name="connsiteX6" fmla="*/ 11036877 w 11036883"/>
                <a:gd name="connsiteY6" fmla="*/ 4398236 h 541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36883" h="5410485">
                  <a:moveTo>
                    <a:pt x="11036877" y="4372834"/>
                  </a:moveTo>
                  <a:lnTo>
                    <a:pt x="555013" y="5382538"/>
                  </a:lnTo>
                  <a:lnTo>
                    <a:pt x="38095" y="12694"/>
                  </a:lnTo>
                  <a:lnTo>
                    <a:pt x="12694" y="12694"/>
                  </a:lnTo>
                  <a:lnTo>
                    <a:pt x="530881" y="5396509"/>
                  </a:lnTo>
                  <a:lnTo>
                    <a:pt x="532151" y="5409209"/>
                  </a:lnTo>
                  <a:lnTo>
                    <a:pt x="11036877" y="4398236"/>
                  </a:lnTo>
                  <a:close/>
                </a:path>
              </a:pathLst>
            </a:custGeom>
            <a:solidFill>
              <a:schemeClr val="bg1"/>
            </a:soli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16" name="Segnaposto testo 3">
            <a:extLst>
              <a:ext uri="{FF2B5EF4-FFF2-40B4-BE49-F238E27FC236}">
                <a16:creationId xmlns:a16="http://schemas.microsoft.com/office/drawing/2014/main" xmlns="" id="{768D53E4-BBD0-4F2E-B5E9-1CDB627A84B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94969" y="2282951"/>
            <a:ext cx="3055579" cy="340271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vert="horz" lIns="144000" tIns="108000" rIns="108000" bIns="108000" rtlCol="0" anchor="ctr" anchorCtr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lang="en-US" sz="2000" b="1">
                <a:solidFill>
                  <a:schemeClr val="bg1"/>
                </a:solidFill>
              </a:defRPr>
            </a:lvl1pPr>
          </a:lstStyle>
          <a:p>
            <a:pPr marL="228600" lvl="0" indent="-228600" rtl="0"/>
            <a:r>
              <a:rPr lang="it-IT" noProof="0"/>
              <a:t>MODIFICARE GLI STILI DEL TESTO DELLO SCHEMA</a:t>
            </a:r>
          </a:p>
        </p:txBody>
      </p:sp>
      <p:sp>
        <p:nvSpPr>
          <p:cNvPr id="20" name="Segnaposto immagine 19">
            <a:extLst>
              <a:ext uri="{FF2B5EF4-FFF2-40B4-BE49-F238E27FC236}">
                <a16:creationId xmlns:a16="http://schemas.microsoft.com/office/drawing/2014/main" xmlns="" id="{C9B40841-64AD-4F36-A387-1216248472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03978" y="1"/>
            <a:ext cx="8495014" cy="5685664"/>
          </a:xfrm>
          <a:custGeom>
            <a:avLst/>
            <a:gdLst>
              <a:gd name="connsiteX0" fmla="*/ 0 w 10973163"/>
              <a:gd name="connsiteY0" fmla="*/ 0 h 5778507"/>
              <a:gd name="connsiteX1" fmla="*/ 10973163 w 10973163"/>
              <a:gd name="connsiteY1" fmla="*/ 0 h 5778507"/>
              <a:gd name="connsiteX2" fmla="*/ 10973163 w 10973163"/>
              <a:gd name="connsiteY2" fmla="*/ 4708234 h 5778507"/>
              <a:gd name="connsiteX3" fmla="*/ 637629 w 10973163"/>
              <a:gd name="connsiteY3" fmla="*/ 5778507 h 5778507"/>
              <a:gd name="connsiteX4" fmla="*/ 513924 w 10973163"/>
              <a:gd name="connsiteY4" fmla="*/ 5778507 h 5778507"/>
              <a:gd name="connsiteX5" fmla="*/ 0 w 10973163"/>
              <a:gd name="connsiteY5" fmla="*/ 11 h 577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73163" h="5778507">
                <a:moveTo>
                  <a:pt x="0" y="0"/>
                </a:moveTo>
                <a:lnTo>
                  <a:pt x="10973163" y="0"/>
                </a:lnTo>
                <a:lnTo>
                  <a:pt x="10973163" y="4708234"/>
                </a:lnTo>
                <a:lnTo>
                  <a:pt x="637629" y="5778507"/>
                </a:lnTo>
                <a:lnTo>
                  <a:pt x="513924" y="5778507"/>
                </a:lnTo>
                <a:lnTo>
                  <a:pt x="0" y="11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25" name="Titolo 22">
            <a:extLst>
              <a:ext uri="{FF2B5EF4-FFF2-40B4-BE49-F238E27FC236}">
                <a16:creationId xmlns:a16="http://schemas.microsoft.com/office/drawing/2014/main" xmlns="" id="{A7AAB7EE-08F8-4859-95A3-BAB2909A0A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-61166" y="919125"/>
            <a:ext cx="3890555" cy="1091949"/>
          </a:xfrm>
          <a:custGeom>
            <a:avLst/>
            <a:gdLst>
              <a:gd name="connsiteX0" fmla="*/ 0 w 4011780"/>
              <a:gd name="connsiteY0" fmla="*/ 916770 h 916770"/>
              <a:gd name="connsiteX1" fmla="*/ 229193 w 4011780"/>
              <a:gd name="connsiteY1" fmla="*/ 0 h 916770"/>
              <a:gd name="connsiteX2" fmla="*/ 3782588 w 4011780"/>
              <a:gd name="connsiteY2" fmla="*/ 0 h 916770"/>
              <a:gd name="connsiteX3" fmla="*/ 4011780 w 4011780"/>
              <a:gd name="connsiteY3" fmla="*/ 916770 h 916770"/>
              <a:gd name="connsiteX4" fmla="*/ 0 w 4011780"/>
              <a:gd name="connsiteY4" fmla="*/ 916770 h 916770"/>
              <a:gd name="connsiteX0" fmla="*/ 0 w 4187844"/>
              <a:gd name="connsiteY0" fmla="*/ 916770 h 1051526"/>
              <a:gd name="connsiteX1" fmla="*/ 229193 w 4187844"/>
              <a:gd name="connsiteY1" fmla="*/ 0 h 1051526"/>
              <a:gd name="connsiteX2" fmla="*/ 3782588 w 4187844"/>
              <a:gd name="connsiteY2" fmla="*/ 0 h 1051526"/>
              <a:gd name="connsiteX3" fmla="*/ 4187844 w 4187844"/>
              <a:gd name="connsiteY3" fmla="*/ 1051526 h 1051526"/>
              <a:gd name="connsiteX4" fmla="*/ 0 w 4187844"/>
              <a:gd name="connsiteY4" fmla="*/ 916770 h 1051526"/>
              <a:gd name="connsiteX0" fmla="*/ 0 w 4187844"/>
              <a:gd name="connsiteY0" fmla="*/ 939936 h 1074692"/>
              <a:gd name="connsiteX1" fmla="*/ 229193 w 4187844"/>
              <a:gd name="connsiteY1" fmla="*/ 23166 h 1074692"/>
              <a:gd name="connsiteX2" fmla="*/ 4165479 w 4187844"/>
              <a:gd name="connsiteY2" fmla="*/ 0 h 1074692"/>
              <a:gd name="connsiteX3" fmla="*/ 4187844 w 4187844"/>
              <a:gd name="connsiteY3" fmla="*/ 1074692 h 1074692"/>
              <a:gd name="connsiteX4" fmla="*/ 0 w 4187844"/>
              <a:gd name="connsiteY4" fmla="*/ 939936 h 1074692"/>
              <a:gd name="connsiteX0" fmla="*/ 0 w 4860085"/>
              <a:gd name="connsiteY0" fmla="*/ 1101781 h 1101781"/>
              <a:gd name="connsiteX1" fmla="*/ 901434 w 4860085"/>
              <a:gd name="connsiteY1" fmla="*/ 23166 h 1101781"/>
              <a:gd name="connsiteX2" fmla="*/ 4837720 w 4860085"/>
              <a:gd name="connsiteY2" fmla="*/ 0 h 1101781"/>
              <a:gd name="connsiteX3" fmla="*/ 4860085 w 4860085"/>
              <a:gd name="connsiteY3" fmla="*/ 1074692 h 1101781"/>
              <a:gd name="connsiteX4" fmla="*/ 0 w 4860085"/>
              <a:gd name="connsiteY4" fmla="*/ 1101781 h 1101781"/>
              <a:gd name="connsiteX0" fmla="*/ 0 w 4860085"/>
              <a:gd name="connsiteY0" fmla="*/ 1101781 h 1101781"/>
              <a:gd name="connsiteX1" fmla="*/ 84487 w 4860085"/>
              <a:gd name="connsiteY1" fmla="*/ 53552 h 1101781"/>
              <a:gd name="connsiteX2" fmla="*/ 4837720 w 4860085"/>
              <a:gd name="connsiteY2" fmla="*/ 0 h 1101781"/>
              <a:gd name="connsiteX3" fmla="*/ 4860085 w 4860085"/>
              <a:gd name="connsiteY3" fmla="*/ 1074692 h 1101781"/>
              <a:gd name="connsiteX4" fmla="*/ 0 w 4860085"/>
              <a:gd name="connsiteY4" fmla="*/ 1101781 h 1101781"/>
              <a:gd name="connsiteX0" fmla="*/ 0 w 4886832"/>
              <a:gd name="connsiteY0" fmla="*/ 1098969 h 1098969"/>
              <a:gd name="connsiteX1" fmla="*/ 111234 w 4886832"/>
              <a:gd name="connsiteY1" fmla="*/ 53552 h 1098969"/>
              <a:gd name="connsiteX2" fmla="*/ 4864467 w 4886832"/>
              <a:gd name="connsiteY2" fmla="*/ 0 h 1098969"/>
              <a:gd name="connsiteX3" fmla="*/ 4886832 w 4886832"/>
              <a:gd name="connsiteY3" fmla="*/ 1074692 h 1098969"/>
              <a:gd name="connsiteX4" fmla="*/ 0 w 4886832"/>
              <a:gd name="connsiteY4" fmla="*/ 1098969 h 1098969"/>
              <a:gd name="connsiteX0" fmla="*/ 0 w 4886832"/>
              <a:gd name="connsiteY0" fmla="*/ 1098969 h 1098969"/>
              <a:gd name="connsiteX1" fmla="*/ 95749 w 4886832"/>
              <a:gd name="connsiteY1" fmla="*/ 46516 h 1098969"/>
              <a:gd name="connsiteX2" fmla="*/ 4864467 w 4886832"/>
              <a:gd name="connsiteY2" fmla="*/ 0 h 1098969"/>
              <a:gd name="connsiteX3" fmla="*/ 4886832 w 4886832"/>
              <a:gd name="connsiteY3" fmla="*/ 1074692 h 1098969"/>
              <a:gd name="connsiteX4" fmla="*/ 0 w 4886832"/>
              <a:gd name="connsiteY4" fmla="*/ 1098969 h 1098969"/>
              <a:gd name="connsiteX0" fmla="*/ 0 w 4892182"/>
              <a:gd name="connsiteY0" fmla="*/ 1098407 h 1098407"/>
              <a:gd name="connsiteX1" fmla="*/ 101099 w 4892182"/>
              <a:gd name="connsiteY1" fmla="*/ 46516 h 1098407"/>
              <a:gd name="connsiteX2" fmla="*/ 4869817 w 4892182"/>
              <a:gd name="connsiteY2" fmla="*/ 0 h 1098407"/>
              <a:gd name="connsiteX3" fmla="*/ 4892182 w 4892182"/>
              <a:gd name="connsiteY3" fmla="*/ 1074692 h 1098407"/>
              <a:gd name="connsiteX4" fmla="*/ 0 w 4892182"/>
              <a:gd name="connsiteY4" fmla="*/ 1098407 h 1098407"/>
              <a:gd name="connsiteX0" fmla="*/ 5888 w 4898070"/>
              <a:gd name="connsiteY0" fmla="*/ 1098407 h 1098407"/>
              <a:gd name="connsiteX1" fmla="*/ 0 w 4898070"/>
              <a:gd name="connsiteY1" fmla="*/ 35271 h 1098407"/>
              <a:gd name="connsiteX2" fmla="*/ 4875705 w 4898070"/>
              <a:gd name="connsiteY2" fmla="*/ 0 h 1098407"/>
              <a:gd name="connsiteX3" fmla="*/ 4898070 w 4898070"/>
              <a:gd name="connsiteY3" fmla="*/ 1074692 h 1098407"/>
              <a:gd name="connsiteX4" fmla="*/ 5888 w 4898070"/>
              <a:gd name="connsiteY4" fmla="*/ 1098407 h 1098407"/>
              <a:gd name="connsiteX0" fmla="*/ 25 w 5005106"/>
              <a:gd name="connsiteY0" fmla="*/ 1091949 h 1091949"/>
              <a:gd name="connsiteX1" fmla="*/ 107036 w 5005106"/>
              <a:gd name="connsiteY1" fmla="*/ 35271 h 1091949"/>
              <a:gd name="connsiteX2" fmla="*/ 4982741 w 5005106"/>
              <a:gd name="connsiteY2" fmla="*/ 0 h 1091949"/>
              <a:gd name="connsiteX3" fmla="*/ 5005106 w 5005106"/>
              <a:gd name="connsiteY3" fmla="*/ 1074692 h 1091949"/>
              <a:gd name="connsiteX4" fmla="*/ 25 w 5005106"/>
              <a:gd name="connsiteY4" fmla="*/ 1091949 h 1091949"/>
              <a:gd name="connsiteX0" fmla="*/ 0 w 5005081"/>
              <a:gd name="connsiteY0" fmla="*/ 1091949 h 1091949"/>
              <a:gd name="connsiteX1" fmla="*/ 107011 w 5005081"/>
              <a:gd name="connsiteY1" fmla="*/ 35271 h 1091949"/>
              <a:gd name="connsiteX2" fmla="*/ 4982716 w 5005081"/>
              <a:gd name="connsiteY2" fmla="*/ 0 h 1091949"/>
              <a:gd name="connsiteX3" fmla="*/ 5005081 w 5005081"/>
              <a:gd name="connsiteY3" fmla="*/ 1074692 h 1091949"/>
              <a:gd name="connsiteX4" fmla="*/ 0 w 5005081"/>
              <a:gd name="connsiteY4" fmla="*/ 1091949 h 1091949"/>
              <a:gd name="connsiteX0" fmla="*/ 0 w 5005081"/>
              <a:gd name="connsiteY0" fmla="*/ 1091949 h 1091949"/>
              <a:gd name="connsiteX1" fmla="*/ 107011 w 5005081"/>
              <a:gd name="connsiteY1" fmla="*/ 35271 h 1091949"/>
              <a:gd name="connsiteX2" fmla="*/ 4982716 w 5005081"/>
              <a:gd name="connsiteY2" fmla="*/ 0 h 1091949"/>
              <a:gd name="connsiteX3" fmla="*/ 5005081 w 5005081"/>
              <a:gd name="connsiteY3" fmla="*/ 1074692 h 1091949"/>
              <a:gd name="connsiteX4" fmla="*/ 0 w 5005081"/>
              <a:gd name="connsiteY4" fmla="*/ 1091949 h 10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5081" h="1091949">
                <a:moveTo>
                  <a:pt x="0" y="1091949"/>
                </a:moveTo>
                <a:lnTo>
                  <a:pt x="107011" y="35271"/>
                </a:lnTo>
                <a:lnTo>
                  <a:pt x="4982716" y="0"/>
                </a:lnTo>
                <a:lnTo>
                  <a:pt x="5005081" y="1074692"/>
                </a:lnTo>
                <a:lnTo>
                  <a:pt x="0" y="1091949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</a:gradFill>
          <a:ln>
            <a:solidFill>
              <a:srgbClr val="99B898"/>
            </a:solidFill>
          </a:ln>
        </p:spPr>
        <p:txBody>
          <a:bodyPr lIns="954000"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Immagine grande</a:t>
            </a:r>
          </a:p>
        </p:txBody>
      </p:sp>
    </p:spTree>
    <p:extLst>
      <p:ext uri="{BB962C8B-B14F-4D97-AF65-F5344CB8AC3E}">
        <p14:creationId xmlns:p14="http://schemas.microsoft.com/office/powerpoint/2010/main" val="365683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Elemento grafico 16">
            <a:extLst>
              <a:ext uri="{FF2B5EF4-FFF2-40B4-BE49-F238E27FC236}">
                <a16:creationId xmlns:a16="http://schemas.microsoft.com/office/drawing/2014/main" xmlns="" id="{10E52898-F619-494E-9A8E-D3CD0AF8B0E9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0" name="Figura a mano libera: Forma 9">
              <a:extLst>
                <a:ext uri="{FF2B5EF4-FFF2-40B4-BE49-F238E27FC236}">
                  <a16:creationId xmlns:a16="http://schemas.microsoft.com/office/drawing/2014/main" xmlns="" id="{B07EB11E-BCCF-4D3D-94A5-C5461CC106A2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  <p:sp>
          <p:nvSpPr>
            <p:cNvPr id="11" name="Figura a mano libera: Forma 10">
              <a:extLst>
                <a:ext uri="{FF2B5EF4-FFF2-40B4-BE49-F238E27FC236}">
                  <a16:creationId xmlns:a16="http://schemas.microsoft.com/office/drawing/2014/main" xmlns="" id="{760EF36E-DD5E-492D-AD65-5711A7E6D3CD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it-IT" noProof="0"/>
            </a:p>
          </p:txBody>
        </p: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CCF02D3A-D463-46FA-BA54-F231414BB7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1752" y="5382175"/>
            <a:ext cx="3968496" cy="83210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rtlCol="0" anchor="ctr" anchorCtr="0">
            <a:normAutofit/>
          </a:bodyPr>
          <a:lstStyle>
            <a:lvl1pPr algn="l">
              <a:defRPr sz="2000" b="1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0B13FE47-714B-440C-B0F1-CF020E287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1FC9E707-512B-4E7C-A2EE-18CCAB032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3" name="Segnaposto elemento multimediale 12">
            <a:extLst>
              <a:ext uri="{FF2B5EF4-FFF2-40B4-BE49-F238E27FC236}">
                <a16:creationId xmlns:a16="http://schemas.microsoft.com/office/drawing/2014/main" xmlns="" id="{60B14607-605B-4FF3-A0F5-BB2FCD9460CC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1743456" y="1113044"/>
            <a:ext cx="8705088" cy="405079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aggiungere file multimediali</a:t>
            </a:r>
          </a:p>
        </p:txBody>
      </p:sp>
      <p:sp>
        <p:nvSpPr>
          <p:cNvPr id="17" name="Figura a mano libera: Forma 16">
            <a:extLst>
              <a:ext uri="{FF2B5EF4-FFF2-40B4-BE49-F238E27FC236}">
                <a16:creationId xmlns:a16="http://schemas.microsoft.com/office/drawing/2014/main" xmlns="" id="{C014D0AB-6E42-4C38-96B3-E4512EF81B12}"/>
              </a:ext>
            </a:extLst>
          </p:cNvPr>
          <p:cNvSpPr/>
          <p:nvPr/>
        </p:nvSpPr>
        <p:spPr>
          <a:xfrm>
            <a:off x="-12729" y="3056551"/>
            <a:ext cx="1309593" cy="470436"/>
          </a:xfrm>
          <a:custGeom>
            <a:avLst/>
            <a:gdLst>
              <a:gd name="connsiteX0" fmla="*/ 1296892 w 1309592"/>
              <a:gd name="connsiteY0" fmla="*/ 12728 h 470436"/>
              <a:gd name="connsiteX1" fmla="*/ 544194 w 1309592"/>
              <a:gd name="connsiteY1" fmla="*/ 13999 h 470436"/>
              <a:gd name="connsiteX2" fmla="*/ 12728 w 1309592"/>
              <a:gd name="connsiteY2" fmla="*/ 128430 h 470436"/>
              <a:gd name="connsiteX3" fmla="*/ 12728 w 1309592"/>
              <a:gd name="connsiteY3" fmla="*/ 469178 h 470436"/>
              <a:gd name="connsiteX4" fmla="*/ 652267 w 1309592"/>
              <a:gd name="connsiteY4" fmla="*/ 335676 h 47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9592" h="470436">
                <a:moveTo>
                  <a:pt x="1296892" y="12728"/>
                </a:moveTo>
                <a:lnTo>
                  <a:pt x="544194" y="13999"/>
                </a:lnTo>
                <a:lnTo>
                  <a:pt x="12728" y="128430"/>
                </a:lnTo>
                <a:lnTo>
                  <a:pt x="12728" y="469178"/>
                </a:lnTo>
                <a:lnTo>
                  <a:pt x="652267" y="335676"/>
                </a:lnTo>
                <a:close/>
              </a:path>
            </a:pathLst>
          </a:custGeom>
          <a:gradFill>
            <a:gsLst>
              <a:gs pos="0">
                <a:schemeClr val="tx2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9840000" scaled="0"/>
          </a:gra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6" name="Figura a mano libera: Forma 15">
            <a:extLst>
              <a:ext uri="{FF2B5EF4-FFF2-40B4-BE49-F238E27FC236}">
                <a16:creationId xmlns:a16="http://schemas.microsoft.com/office/drawing/2014/main" xmlns="" id="{D0C0C476-0F93-4FFD-8D6A-6F1E2859E1FF}"/>
              </a:ext>
            </a:extLst>
          </p:cNvPr>
          <p:cNvSpPr/>
          <p:nvPr/>
        </p:nvSpPr>
        <p:spPr>
          <a:xfrm>
            <a:off x="-12729" y="2995521"/>
            <a:ext cx="1525739" cy="737441"/>
          </a:xfrm>
          <a:custGeom>
            <a:avLst/>
            <a:gdLst>
              <a:gd name="connsiteX0" fmla="*/ 12728 w 1525739"/>
              <a:gd name="connsiteY0" fmla="*/ 736182 h 737440"/>
              <a:gd name="connsiteX1" fmla="*/ 1520667 w 1525739"/>
              <a:gd name="connsiteY1" fmla="*/ 415777 h 737440"/>
              <a:gd name="connsiteX2" fmla="*/ 1435480 w 1525739"/>
              <a:gd name="connsiteY2" fmla="*/ 12728 h 737440"/>
              <a:gd name="connsiteX3" fmla="*/ 12728 w 1525739"/>
              <a:gd name="connsiteY3" fmla="*/ 315333 h 73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5739" h="737440">
                <a:moveTo>
                  <a:pt x="12728" y="736182"/>
                </a:moveTo>
                <a:lnTo>
                  <a:pt x="1520667" y="415777"/>
                </a:lnTo>
                <a:lnTo>
                  <a:pt x="1435480" y="12728"/>
                </a:lnTo>
                <a:lnTo>
                  <a:pt x="12728" y="315333"/>
                </a:lnTo>
                <a:close/>
              </a:path>
            </a:pathLst>
          </a:custGeom>
          <a:blipFill>
            <a:blip r:embed="rId2"/>
            <a:srcRect/>
            <a:stretch>
              <a:fillRect l="-173104" t="23847" r="3068" b="-74795"/>
            </a:stretch>
          </a:blip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r>
              <a:rPr lang="it-IT" noProof="0"/>
              <a:t> </a:t>
            </a:r>
          </a:p>
        </p:txBody>
      </p:sp>
      <p:sp>
        <p:nvSpPr>
          <p:cNvPr id="19" name="Figura a mano libera: Forma 18">
            <a:extLst>
              <a:ext uri="{FF2B5EF4-FFF2-40B4-BE49-F238E27FC236}">
                <a16:creationId xmlns:a16="http://schemas.microsoft.com/office/drawing/2014/main" xmlns="" id="{37DED860-B2F3-4B02-B7C4-F0FC61CFA7AC}"/>
              </a:ext>
            </a:extLst>
          </p:cNvPr>
          <p:cNvSpPr/>
          <p:nvPr/>
        </p:nvSpPr>
        <p:spPr>
          <a:xfrm>
            <a:off x="10792048" y="-12728"/>
            <a:ext cx="1398594" cy="1665599"/>
          </a:xfrm>
          <a:custGeom>
            <a:avLst/>
            <a:gdLst>
              <a:gd name="connsiteX0" fmla="*/ 1206619 w 1398594"/>
              <a:gd name="connsiteY0" fmla="*/ 12728 h 1665598"/>
              <a:gd name="connsiteX1" fmla="*/ 333133 w 1398594"/>
              <a:gd name="connsiteY1" fmla="*/ 1010815 h 1665598"/>
              <a:gd name="connsiteX2" fmla="*/ 12728 w 1398594"/>
              <a:gd name="connsiteY2" fmla="*/ 1656712 h 1665598"/>
              <a:gd name="connsiteX3" fmla="*/ 612852 w 1398594"/>
              <a:gd name="connsiteY3" fmla="*/ 1202804 h 1665598"/>
              <a:gd name="connsiteX4" fmla="*/ 1394793 w 1398594"/>
              <a:gd name="connsiteY4" fmla="*/ 297532 h 1665598"/>
              <a:gd name="connsiteX5" fmla="*/ 1394793 w 1398594"/>
              <a:gd name="connsiteY5" fmla="*/ 12728 h 166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8594" h="1665598">
                <a:moveTo>
                  <a:pt x="1206619" y="12728"/>
                </a:moveTo>
                <a:lnTo>
                  <a:pt x="333133" y="1010815"/>
                </a:lnTo>
                <a:lnTo>
                  <a:pt x="12728" y="1656712"/>
                </a:lnTo>
                <a:lnTo>
                  <a:pt x="612852" y="1202804"/>
                </a:lnTo>
                <a:lnTo>
                  <a:pt x="1394793" y="297532"/>
                </a:lnTo>
                <a:lnTo>
                  <a:pt x="1394793" y="12728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18" name="Figura a mano libera: Forma 17">
            <a:extLst>
              <a:ext uri="{FF2B5EF4-FFF2-40B4-BE49-F238E27FC236}">
                <a16:creationId xmlns:a16="http://schemas.microsoft.com/office/drawing/2014/main" xmlns="" id="{A8325BE9-BD79-4F37-99D7-6CE4487E9256}"/>
              </a:ext>
            </a:extLst>
          </p:cNvPr>
          <p:cNvSpPr/>
          <p:nvPr/>
        </p:nvSpPr>
        <p:spPr>
          <a:xfrm>
            <a:off x="10686456" y="-12728"/>
            <a:ext cx="1513025" cy="1983461"/>
          </a:xfrm>
          <a:custGeom>
            <a:avLst/>
            <a:gdLst>
              <a:gd name="connsiteX0" fmla="*/ 1505410 w 1513024"/>
              <a:gd name="connsiteY0" fmla="*/ 12728 h 1983460"/>
              <a:gd name="connsiteX1" fmla="*/ 1504139 w 1513024"/>
              <a:gd name="connsiteY1" fmla="*/ 12728 h 1983460"/>
              <a:gd name="connsiteX2" fmla="*/ 12728 w 1513024"/>
              <a:gd name="connsiteY2" fmla="*/ 1699941 h 1983460"/>
              <a:gd name="connsiteX3" fmla="*/ 321691 w 1513024"/>
              <a:gd name="connsiteY3" fmla="*/ 1972031 h 1983460"/>
              <a:gd name="connsiteX4" fmla="*/ 1505410 w 1513024"/>
              <a:gd name="connsiteY4" fmla="*/ 633195 h 198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024" h="1983460">
                <a:moveTo>
                  <a:pt x="1505410" y="12728"/>
                </a:moveTo>
                <a:lnTo>
                  <a:pt x="1504139" y="12728"/>
                </a:lnTo>
                <a:lnTo>
                  <a:pt x="12728" y="1699941"/>
                </a:lnTo>
                <a:lnTo>
                  <a:pt x="321691" y="1972031"/>
                </a:lnTo>
                <a:lnTo>
                  <a:pt x="1505410" y="633195"/>
                </a:lnTo>
                <a:close/>
              </a:path>
            </a:pathLst>
          </a:custGeom>
          <a:blipFill>
            <a:blip r:embed="rId3"/>
            <a:srcRect/>
            <a:stretch>
              <a:fillRect l="10185" t="-69719" r="-101663" b="6375"/>
            </a:stretch>
          </a:blip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013977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xmlns="" id="{A1845D3B-A7CA-4751-B979-90553EDEB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46A43512-71B9-49DF-A1D4-8CE3742E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0B83A523-550D-4EF7-B5BF-4E5BA6655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21925" y="59458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rtl="0"/>
            <a:r>
              <a:rPr lang="it-IT" noProof="0"/>
              <a:t>MM.GG.20XX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EC8A98FF-2C58-4968-A1DC-0EBD6961C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1225" y="5945824"/>
            <a:ext cx="263932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 b="1">
                <a:solidFill>
                  <a:schemeClr val="bg2"/>
                </a:solidFill>
                <a:latin typeface="+mj-lt"/>
              </a:defRPr>
            </a:lvl1pPr>
          </a:lstStyle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C5E93C2C-842E-4579-ABBB-7ED2CC0BA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3743" y="5945824"/>
            <a:ext cx="6422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fld id="{98C0CDE5-970C-4CC4-BF43-0DA127E73E82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828830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55" r:id="rId8"/>
    <p:sldLayoutId id="2147483657" r:id="rId9"/>
    <p:sldLayoutId id="2147483658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9" r:id="rId16"/>
    <p:sldLayoutId id="2147483670" r:id="rId17"/>
    <p:sldLayoutId id="2147483667" r:id="rId18"/>
    <p:sldLayoutId id="2147483671" r:id="rId19"/>
    <p:sldLayoutId id="2147483668" r:id="rId20"/>
    <p:sldLayoutId id="2147483660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74" userDrawn="1">
          <p15:clr>
            <a:srgbClr val="F26B43"/>
          </p15:clr>
        </p15:guide>
        <p15:guide id="4" pos="7106" userDrawn="1">
          <p15:clr>
            <a:srgbClr val="F26B43"/>
          </p15:clr>
        </p15:guide>
        <p15:guide id="5" orient="horz" pos="3748" userDrawn="1">
          <p15:clr>
            <a:srgbClr val="F26B43"/>
          </p15:clr>
        </p15:guide>
        <p15:guide id="6" pos="3250" userDrawn="1">
          <p15:clr>
            <a:srgbClr val="F26B43"/>
          </p15:clr>
        </p15:guide>
        <p15:guide id="7" pos="443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>
            <a:extLst>
              <a:ext uri="{FF2B5EF4-FFF2-40B4-BE49-F238E27FC236}">
                <a16:creationId xmlns:a16="http://schemas.microsoft.com/office/drawing/2014/main" xmlns="" id="{5A81143F-FBEE-4565-886D-08852310C8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720000">
            <a:off x="8126323" y="5127866"/>
            <a:ext cx="3963590" cy="858767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200" dirty="0"/>
              <a:t>SM CASLANO</a:t>
            </a:r>
          </a:p>
          <a:p>
            <a:pPr rtl="0"/>
            <a:r>
              <a:rPr lang="it-IT" sz="2200" dirty="0"/>
              <a:t>M. </a:t>
            </a:r>
            <a:r>
              <a:rPr lang="it-IT" sz="2200" dirty="0" err="1"/>
              <a:t>Balcet</a:t>
            </a:r>
            <a:r>
              <a:rPr lang="it-IT" sz="2200" dirty="0"/>
              <a:t> – L. Consonni</a:t>
            </a:r>
          </a:p>
        </p:txBody>
      </p:sp>
      <p:pic>
        <p:nvPicPr>
          <p:cNvPr id="1026" name="Picture 2" descr="Adolescenza | Psicologia Contemporanea">
            <a:extLst>
              <a:ext uri="{FF2B5EF4-FFF2-40B4-BE49-F238E27FC236}">
                <a16:creationId xmlns:a16="http://schemas.microsoft.com/office/drawing/2014/main" xmlns="" id="{2E618F12-4ABE-53BD-0F50-07444DEA64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8" r="8446" b="-2"/>
          <a:stretch/>
        </p:blipFill>
        <p:spPr bwMode="auto">
          <a:xfrm>
            <a:off x="90" y="1115082"/>
            <a:ext cx="6230657" cy="5314602"/>
          </a:xfrm>
          <a:custGeom>
            <a:avLst/>
            <a:gdLst>
              <a:gd name="connsiteX0" fmla="*/ 0 w 5738813"/>
              <a:gd name="connsiteY0" fmla="*/ 5403850 h 5403850"/>
              <a:gd name="connsiteX1" fmla="*/ 1350963 w 5738813"/>
              <a:gd name="connsiteY1" fmla="*/ 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38813"/>
              <a:gd name="connsiteY0" fmla="*/ 5403850 h 5403850"/>
              <a:gd name="connsiteX1" fmla="*/ 11560 w 5738813"/>
              <a:gd name="connsiteY1" fmla="*/ 644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46572"/>
              <a:gd name="connsiteY0" fmla="*/ 5397410 h 5397410"/>
              <a:gd name="connsiteX1" fmla="*/ 11560 w 5746572"/>
              <a:gd name="connsiteY1" fmla="*/ 0 h 5397410"/>
              <a:gd name="connsiteX2" fmla="*/ 5746572 w 5746572"/>
              <a:gd name="connsiteY2" fmla="*/ 6439 h 5397410"/>
              <a:gd name="connsiteX3" fmla="*/ 5738813 w 5746572"/>
              <a:gd name="connsiteY3" fmla="*/ 5397410 h 5397410"/>
              <a:gd name="connsiteX4" fmla="*/ 0 w 5746572"/>
              <a:gd name="connsiteY4" fmla="*/ 5397410 h 5397410"/>
              <a:gd name="connsiteX0" fmla="*/ 0 w 6092996"/>
              <a:gd name="connsiteY0" fmla="*/ 5397410 h 5397410"/>
              <a:gd name="connsiteX1" fmla="*/ 11560 w 6092996"/>
              <a:gd name="connsiteY1" fmla="*/ 0 h 5397410"/>
              <a:gd name="connsiteX2" fmla="*/ 5746572 w 6092996"/>
              <a:gd name="connsiteY2" fmla="*/ 6439 h 5397410"/>
              <a:gd name="connsiteX3" fmla="*/ 6092982 w 6092996"/>
              <a:gd name="connsiteY3" fmla="*/ 4940210 h 5397410"/>
              <a:gd name="connsiteX4" fmla="*/ 0 w 6092996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408602 h 5408602"/>
              <a:gd name="connsiteX1" fmla="*/ 11560 w 6092982"/>
              <a:gd name="connsiteY1" fmla="*/ 0 h 5408602"/>
              <a:gd name="connsiteX2" fmla="*/ 5746572 w 6092982"/>
              <a:gd name="connsiteY2" fmla="*/ 6439 h 5408602"/>
              <a:gd name="connsiteX3" fmla="*/ 6092982 w 6092982"/>
              <a:gd name="connsiteY3" fmla="*/ 4940210 h 5408602"/>
              <a:gd name="connsiteX4" fmla="*/ 0 w 6092982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46572 w 6065273"/>
              <a:gd name="connsiteY2" fmla="*/ 6439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12034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841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693 w 6065966"/>
              <a:gd name="connsiteY0" fmla="*/ 5408602 h 5408602"/>
              <a:gd name="connsiteX1" fmla="*/ 1170 w 6065966"/>
              <a:gd name="connsiteY1" fmla="*/ 0 h 5408602"/>
              <a:gd name="connsiteX2" fmla="*/ 5725098 w 6065966"/>
              <a:gd name="connsiteY2" fmla="*/ 841 h 5408602"/>
              <a:gd name="connsiteX3" fmla="*/ 6065966 w 6065966"/>
              <a:gd name="connsiteY3" fmla="*/ 4979386 h 5408602"/>
              <a:gd name="connsiteX4" fmla="*/ 693 w 60659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725098 w 6218366"/>
              <a:gd name="connsiteY2" fmla="*/ 841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496498 w 6218366"/>
              <a:gd name="connsiteY2" fmla="*/ 39317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369285 h 5369285"/>
              <a:gd name="connsiteX1" fmla="*/ 1170 w 6218366"/>
              <a:gd name="connsiteY1" fmla="*/ 1012345 h 5369285"/>
              <a:gd name="connsiteX2" fmla="*/ 5496498 w 6218366"/>
              <a:gd name="connsiteY2" fmla="*/ 0 h 5369285"/>
              <a:gd name="connsiteX3" fmla="*/ 6218366 w 6218366"/>
              <a:gd name="connsiteY3" fmla="*/ 4196211 h 5369285"/>
              <a:gd name="connsiteX4" fmla="*/ 693 w 6218366"/>
              <a:gd name="connsiteY4" fmla="*/ 5369285 h 5369285"/>
              <a:gd name="connsiteX0" fmla="*/ 693 w 6225320"/>
              <a:gd name="connsiteY0" fmla="*/ 5369285 h 5369285"/>
              <a:gd name="connsiteX1" fmla="*/ 1170 w 6225320"/>
              <a:gd name="connsiteY1" fmla="*/ 1012345 h 5369285"/>
              <a:gd name="connsiteX2" fmla="*/ 5496498 w 6225320"/>
              <a:gd name="connsiteY2" fmla="*/ 0 h 5369285"/>
              <a:gd name="connsiteX3" fmla="*/ 6225320 w 6225320"/>
              <a:gd name="connsiteY3" fmla="*/ 4224299 h 5369285"/>
              <a:gd name="connsiteX4" fmla="*/ 693 w 6225320"/>
              <a:gd name="connsiteY4" fmla="*/ 5369285 h 5369285"/>
              <a:gd name="connsiteX0" fmla="*/ 3850 w 6225001"/>
              <a:gd name="connsiteY0" fmla="*/ 5358752 h 5358752"/>
              <a:gd name="connsiteX1" fmla="*/ 851 w 6225001"/>
              <a:gd name="connsiteY1" fmla="*/ 1012345 h 5358752"/>
              <a:gd name="connsiteX2" fmla="*/ 5496179 w 6225001"/>
              <a:gd name="connsiteY2" fmla="*/ 0 h 5358752"/>
              <a:gd name="connsiteX3" fmla="*/ 6225001 w 6225001"/>
              <a:gd name="connsiteY3" fmla="*/ 4224299 h 5358752"/>
              <a:gd name="connsiteX4" fmla="*/ 3850 w 6225001"/>
              <a:gd name="connsiteY4" fmla="*/ 5358752 h 5358752"/>
              <a:gd name="connsiteX0" fmla="*/ 3850 w 6230428"/>
              <a:gd name="connsiteY0" fmla="*/ 5358752 h 5358752"/>
              <a:gd name="connsiteX1" fmla="*/ 851 w 6230428"/>
              <a:gd name="connsiteY1" fmla="*/ 1012345 h 5358752"/>
              <a:gd name="connsiteX2" fmla="*/ 5496179 w 6230428"/>
              <a:gd name="connsiteY2" fmla="*/ 0 h 5358752"/>
              <a:gd name="connsiteX3" fmla="*/ 6230428 w 6230428"/>
              <a:gd name="connsiteY3" fmla="*/ 4229780 h 5358752"/>
              <a:gd name="connsiteX4" fmla="*/ 3850 w 6230428"/>
              <a:gd name="connsiteY4" fmla="*/ 5358752 h 5358752"/>
              <a:gd name="connsiteX0" fmla="*/ 3850 w 6230428"/>
              <a:gd name="connsiteY0" fmla="*/ 5361493 h 5361493"/>
              <a:gd name="connsiteX1" fmla="*/ 851 w 6230428"/>
              <a:gd name="connsiteY1" fmla="*/ 1015086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1493 h 5361493"/>
              <a:gd name="connsiteX1" fmla="*/ 851 w 6230428"/>
              <a:gd name="connsiteY1" fmla="*/ 1009607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4233 h 5364233"/>
              <a:gd name="connsiteX1" fmla="*/ 851 w 6230428"/>
              <a:gd name="connsiteY1" fmla="*/ 1009607 h 5364233"/>
              <a:gd name="connsiteX2" fmla="*/ 5501605 w 6230428"/>
              <a:gd name="connsiteY2" fmla="*/ 0 h 5364233"/>
              <a:gd name="connsiteX3" fmla="*/ 6230428 w 6230428"/>
              <a:gd name="connsiteY3" fmla="*/ 4232521 h 5364233"/>
              <a:gd name="connsiteX4" fmla="*/ 3850 w 6230428"/>
              <a:gd name="connsiteY4" fmla="*/ 5364233 h 5364233"/>
              <a:gd name="connsiteX0" fmla="*/ 1366 w 6230657"/>
              <a:gd name="connsiteY0" fmla="*/ 5366973 h 5366973"/>
              <a:gd name="connsiteX1" fmla="*/ 1080 w 6230657"/>
              <a:gd name="connsiteY1" fmla="*/ 1009607 h 5366973"/>
              <a:gd name="connsiteX2" fmla="*/ 5501834 w 6230657"/>
              <a:gd name="connsiteY2" fmla="*/ 0 h 5366973"/>
              <a:gd name="connsiteX3" fmla="*/ 6230657 w 6230657"/>
              <a:gd name="connsiteY3" fmla="*/ 4232521 h 5366973"/>
              <a:gd name="connsiteX4" fmla="*/ 1366 w 6230657"/>
              <a:gd name="connsiteY4" fmla="*/ 5366973 h 53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0657" h="5366973">
                <a:moveTo>
                  <a:pt x="1366" y="5366973"/>
                </a:moveTo>
                <a:cubicBezTo>
                  <a:pt x="5219" y="3567836"/>
                  <a:pt x="-2773" y="2808744"/>
                  <a:pt x="1080" y="1009607"/>
                </a:cubicBezTo>
                <a:lnTo>
                  <a:pt x="5501834" y="0"/>
                </a:lnTo>
                <a:lnTo>
                  <a:pt x="6230657" y="4232521"/>
                </a:lnTo>
                <a:lnTo>
                  <a:pt x="1366" y="53669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xmlns="" id="{2FF535A0-9A52-40AD-972C-D0F96C905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840000">
            <a:off x="7262451" y="2726139"/>
            <a:ext cx="4851352" cy="1827069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3900" dirty="0"/>
              <a:t>Best practices </a:t>
            </a:r>
            <a:r>
              <a:rPr lang="it-IT" sz="3900" dirty="0" err="1"/>
              <a:t>im</a:t>
            </a:r>
            <a:r>
              <a:rPr lang="it-IT" sz="3900" dirty="0"/>
              <a:t> </a:t>
            </a:r>
            <a:r>
              <a:rPr lang="it-IT" sz="3900" dirty="0" err="1"/>
              <a:t>Deutschunterricht</a:t>
            </a:r>
            <a:endParaRPr lang="it-IT" sz="3900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xmlns="" id="{7671E014-38A6-4604-84E2-0E92500FBC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 rot="720000">
            <a:off x="9571721" y="580664"/>
            <a:ext cx="1391775" cy="858837"/>
          </a:xfrm>
        </p:spPr>
        <p:txBody>
          <a:bodyPr rtlCol="0">
            <a:normAutofit lnSpcReduction="10000"/>
          </a:bodyPr>
          <a:lstStyle/>
          <a:p>
            <a:pPr rtl="0"/>
            <a:r>
              <a:rPr lang="it-IT" sz="2500" dirty="0"/>
              <a:t>13.03.</a:t>
            </a:r>
          </a:p>
          <a:p>
            <a:pPr rtl="0"/>
            <a:r>
              <a:rPr lang="it-IT" sz="2500" dirty="0"/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3997746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10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170" y="2351593"/>
            <a:ext cx="4649016" cy="1077407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 ogni criterio di valutazione e impostare il valore in % desiderato. 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F708D2B2-40C4-3DC3-932B-56ED14D36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787" y="2001094"/>
            <a:ext cx="6552213" cy="4783642"/>
          </a:xfrm>
          <a:prstGeom prst="rect">
            <a:avLst/>
          </a:prstGeom>
        </p:spPr>
      </p:pic>
      <p:sp>
        <p:nvSpPr>
          <p:cNvPr id="12" name="Freccia a destra 11">
            <a:extLst>
              <a:ext uri="{FF2B5EF4-FFF2-40B4-BE49-F238E27FC236}">
                <a16:creationId xmlns:a16="http://schemas.microsoft.com/office/drawing/2014/main" xmlns="" id="{66EDAA96-4F7D-6E68-3405-39FFD59D79D7}"/>
              </a:ext>
            </a:extLst>
          </p:cNvPr>
          <p:cNvSpPr/>
          <p:nvPr/>
        </p:nvSpPr>
        <p:spPr>
          <a:xfrm rot="1407011">
            <a:off x="5024325" y="2958499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333CCF8B-A3FF-7749-EAE4-F59DF03AD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6690" y="3646817"/>
            <a:ext cx="3237267" cy="253955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Freccia a destra 6">
            <a:extLst>
              <a:ext uri="{FF2B5EF4-FFF2-40B4-BE49-F238E27FC236}">
                <a16:creationId xmlns:a16="http://schemas.microsoft.com/office/drawing/2014/main" xmlns="" id="{E318D424-DEE8-5CFA-20C0-4270FD36E10A}"/>
              </a:ext>
            </a:extLst>
          </p:cNvPr>
          <p:cNvSpPr/>
          <p:nvPr/>
        </p:nvSpPr>
        <p:spPr>
          <a:xfrm rot="9588581">
            <a:off x="10981484" y="4894180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42298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11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170" y="2351593"/>
            <a:ext cx="4649016" cy="1730875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 ogni criterio di valutazione e/o livello per spostare, modificare, eliminare righe e/o colonne. 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F708D2B2-40C4-3DC3-932B-56ED14D36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787" y="2001094"/>
            <a:ext cx="6552213" cy="4783642"/>
          </a:xfrm>
          <a:prstGeom prst="rect">
            <a:avLst/>
          </a:prstGeom>
        </p:spPr>
      </p:pic>
      <p:sp>
        <p:nvSpPr>
          <p:cNvPr id="12" name="Freccia a destra 11">
            <a:extLst>
              <a:ext uri="{FF2B5EF4-FFF2-40B4-BE49-F238E27FC236}">
                <a16:creationId xmlns:a16="http://schemas.microsoft.com/office/drawing/2014/main" xmlns="" id="{66EDAA96-4F7D-6E68-3405-39FFD59D79D7}"/>
              </a:ext>
            </a:extLst>
          </p:cNvPr>
          <p:cNvSpPr/>
          <p:nvPr/>
        </p:nvSpPr>
        <p:spPr>
          <a:xfrm rot="1407011">
            <a:off x="5024325" y="2958499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5" name="Freccia a destra 4">
            <a:extLst>
              <a:ext uri="{FF2B5EF4-FFF2-40B4-BE49-F238E27FC236}">
                <a16:creationId xmlns:a16="http://schemas.microsoft.com/office/drawing/2014/main" xmlns="" id="{EA269A63-9A0A-0DA6-2E6D-33D985025141}"/>
              </a:ext>
            </a:extLst>
          </p:cNvPr>
          <p:cNvSpPr/>
          <p:nvPr/>
        </p:nvSpPr>
        <p:spPr>
          <a:xfrm rot="1407011">
            <a:off x="6712014" y="2101044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C360F989-0477-E44E-51F3-69F1388ADE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721" y="3559626"/>
            <a:ext cx="3294509" cy="22865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Freccia a destra 6">
            <a:extLst>
              <a:ext uri="{FF2B5EF4-FFF2-40B4-BE49-F238E27FC236}">
                <a16:creationId xmlns:a16="http://schemas.microsoft.com/office/drawing/2014/main" xmlns="" id="{E318D424-DEE8-5CFA-20C0-4270FD36E10A}"/>
              </a:ext>
            </a:extLst>
          </p:cNvPr>
          <p:cNvSpPr/>
          <p:nvPr/>
        </p:nvSpPr>
        <p:spPr>
          <a:xfrm rot="9588581">
            <a:off x="9001864" y="4622556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2375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12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170" y="2351594"/>
            <a:ext cx="4649016" cy="730274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sulla rotellina in basso a dx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5" name="Immagine 4" descr="Immagine che contiene testo, schermata, software, Pagina Web&#10;&#10;Descrizione generata automaticamente">
            <a:extLst>
              <a:ext uri="{FF2B5EF4-FFF2-40B4-BE49-F238E27FC236}">
                <a16:creationId xmlns:a16="http://schemas.microsoft.com/office/drawing/2014/main" xmlns="" id="{F66B4C74-8059-7DD4-9ABC-E4B76DD55E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967" y="33048"/>
            <a:ext cx="5093927" cy="6791902"/>
          </a:xfrm>
          <a:prstGeom prst="rect">
            <a:avLst/>
          </a:prstGeom>
        </p:spPr>
      </p:pic>
      <p:sp>
        <p:nvSpPr>
          <p:cNvPr id="7" name="Freccia a destra 6">
            <a:extLst>
              <a:ext uri="{FF2B5EF4-FFF2-40B4-BE49-F238E27FC236}">
                <a16:creationId xmlns:a16="http://schemas.microsoft.com/office/drawing/2014/main" xmlns="" id="{E318D424-DEE8-5CFA-20C0-4270FD36E10A}"/>
              </a:ext>
            </a:extLst>
          </p:cNvPr>
          <p:cNvSpPr/>
          <p:nvPr/>
        </p:nvSpPr>
        <p:spPr>
          <a:xfrm rot="9588581">
            <a:off x="9224274" y="4182097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2" name="Freccia a destra 11">
            <a:extLst>
              <a:ext uri="{FF2B5EF4-FFF2-40B4-BE49-F238E27FC236}">
                <a16:creationId xmlns:a16="http://schemas.microsoft.com/office/drawing/2014/main" xmlns="" id="{66EDAA96-4F7D-6E68-3405-39FFD59D79D7}"/>
              </a:ext>
            </a:extLst>
          </p:cNvPr>
          <p:cNvSpPr/>
          <p:nvPr/>
        </p:nvSpPr>
        <p:spPr>
          <a:xfrm rot="8628003">
            <a:off x="9868489" y="5857511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436982AD-00EE-3029-170D-AD54E6264803}"/>
              </a:ext>
            </a:extLst>
          </p:cNvPr>
          <p:cNvSpPr txBox="1">
            <a:spLocks/>
          </p:cNvSpPr>
          <p:nvPr/>
        </p:nvSpPr>
        <p:spPr>
          <a:xfrm>
            <a:off x="9771294" y="3368622"/>
            <a:ext cx="2318536" cy="1634253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txBody>
          <a:bodyPr vert="horz" lIns="274320" tIns="45720" rIns="91440" bIns="45720" rtlCol="0" anchor="t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 «Valore massimo rubrica» per definire la nota massima da assegnare (6)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35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13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59088" y="1242176"/>
            <a:ext cx="5752923" cy="632403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 «Esporta» per condividere la rubrica.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FA81338E-A176-B209-B4AF-3FF758B12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822" y="2162556"/>
            <a:ext cx="6464209" cy="4668151"/>
          </a:xfrm>
          <a:prstGeom prst="rect">
            <a:avLst/>
          </a:prstGeom>
        </p:spPr>
      </p:pic>
      <p:sp>
        <p:nvSpPr>
          <p:cNvPr id="12" name="Freccia a destra 11">
            <a:extLst>
              <a:ext uri="{FF2B5EF4-FFF2-40B4-BE49-F238E27FC236}">
                <a16:creationId xmlns:a16="http://schemas.microsoft.com/office/drawing/2014/main" xmlns="" id="{66EDAA96-4F7D-6E68-3405-39FFD59D79D7}"/>
              </a:ext>
            </a:extLst>
          </p:cNvPr>
          <p:cNvSpPr/>
          <p:nvPr/>
        </p:nvSpPr>
        <p:spPr>
          <a:xfrm rot="8628003">
            <a:off x="3534414" y="1550870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880887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xmlns="" id="{AFCA1C1A-BC0A-4E81-82F8-5ACE20F8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-360000">
            <a:off x="-61122" y="919968"/>
            <a:ext cx="3874444" cy="1091949"/>
          </a:xfrm>
        </p:spPr>
        <p:txBody>
          <a:bodyPr rtlCol="0">
            <a:noAutofit/>
          </a:bodyPr>
          <a:lstStyle/>
          <a:p>
            <a:pPr rtl="0"/>
            <a:r>
              <a:rPr lang="it-IT" sz="2500" dirty="0"/>
              <a:t>Rubrica valutativa </a:t>
            </a:r>
            <a:br>
              <a:rPr lang="it-IT" sz="2500" dirty="0"/>
            </a:br>
            <a:r>
              <a:rPr lang="it-IT" sz="2500" dirty="0"/>
              <a:t>con </a:t>
            </a:r>
            <a:r>
              <a:rPr lang="it-IT" sz="2500" dirty="0" err="1"/>
              <a:t>iDoceo</a:t>
            </a:r>
            <a:endParaRPr lang="it-IT" sz="2500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1C507F06-C190-4897-A2E9-0AA8E6684053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 rtlCol="0"/>
          <a:lstStyle/>
          <a:p>
            <a:pPr rtl="0"/>
            <a:r>
              <a:rPr lang="it-IT" dirty="0"/>
              <a:t>Gli allievi stanno presentando il loro prodotto.</a:t>
            </a:r>
          </a:p>
          <a:p>
            <a:pPr rtl="0"/>
            <a:r>
              <a:rPr lang="it-IT" dirty="0"/>
              <a:t>Come valutiamo </a:t>
            </a:r>
            <a:r>
              <a:rPr lang="it-IT" i="1" dirty="0"/>
              <a:t>live</a:t>
            </a:r>
            <a:r>
              <a:rPr lang="it-IT" dirty="0"/>
              <a:t>?</a:t>
            </a:r>
          </a:p>
        </p:txBody>
      </p:sp>
      <p:pic>
        <p:nvPicPr>
          <p:cNvPr id="9" name="Segnaposto immagine 8" descr="Set di strumenti per disegnare e dipingere">
            <a:extLst>
              <a:ext uri="{FF2B5EF4-FFF2-40B4-BE49-F238E27FC236}">
                <a16:creationId xmlns:a16="http://schemas.microsoft.com/office/drawing/2014/main" xmlns="" id="{71721CA4-A4DE-4064-A8E6-96148525225A}"/>
              </a:ext>
            </a:extLst>
          </p:cNvPr>
          <p:cNvPicPr>
            <a:picLocks noGrp="1" noChangeAspect="1"/>
          </p:cNvPicPr>
          <p:nvPr>
            <p:ph type="pic" sz="quarter" idx="1"/>
          </p:nvPr>
        </p:nvPicPr>
        <p:blipFill rotWithShape="1">
          <a:blip r:embed="rId3"/>
          <a:srcRect l="205" r="205"/>
          <a:stretch/>
        </p:blipFill>
        <p:spPr/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xmlns="" id="{87725C8C-B6FF-4BEE-B7F0-3DFD7C273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smtClean="0"/>
              <a:pPr rtl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2577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15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09670" y="-1"/>
            <a:ext cx="3775201" cy="1730875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 «Classi»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Scegliere la classe desiderata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 Registro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994A1D5F-3B3A-9CC4-0273-89D32876B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950" y="2285462"/>
            <a:ext cx="5754362" cy="4164247"/>
          </a:xfrm>
          <a:prstGeom prst="rect">
            <a:avLst/>
          </a:prstGeom>
        </p:spPr>
      </p:pic>
      <p:sp>
        <p:nvSpPr>
          <p:cNvPr id="6" name="Freccia a destra 5">
            <a:extLst>
              <a:ext uri="{FF2B5EF4-FFF2-40B4-BE49-F238E27FC236}">
                <a16:creationId xmlns:a16="http://schemas.microsoft.com/office/drawing/2014/main" xmlns="" id="{A3EDC329-B906-DB25-9247-AE59E9AB060C}"/>
              </a:ext>
            </a:extLst>
          </p:cNvPr>
          <p:cNvSpPr/>
          <p:nvPr/>
        </p:nvSpPr>
        <p:spPr>
          <a:xfrm rot="1755998">
            <a:off x="60223" y="2596579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5" name="Freccia a destra 14">
            <a:extLst>
              <a:ext uri="{FF2B5EF4-FFF2-40B4-BE49-F238E27FC236}">
                <a16:creationId xmlns:a16="http://schemas.microsoft.com/office/drawing/2014/main" xmlns="" id="{7400741B-048A-DE79-B708-268CE4455983}"/>
              </a:ext>
            </a:extLst>
          </p:cNvPr>
          <p:cNvSpPr/>
          <p:nvPr/>
        </p:nvSpPr>
        <p:spPr>
          <a:xfrm rot="8111302">
            <a:off x="2795532" y="4083698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pic>
        <p:nvPicPr>
          <p:cNvPr id="9" name="Immagine 8" descr="Immagine che contiene testo, schermata, numero, software&#10;&#10;Descrizione generata automaticamente">
            <a:extLst>
              <a:ext uri="{FF2B5EF4-FFF2-40B4-BE49-F238E27FC236}">
                <a16:creationId xmlns:a16="http://schemas.microsoft.com/office/drawing/2014/main" xmlns="" id="{1A9F136B-CF0A-16B4-C57E-36ACB99B4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5833" y="1772354"/>
            <a:ext cx="4466167" cy="5954889"/>
          </a:xfrm>
          <a:prstGeom prst="rect">
            <a:avLst/>
          </a:prstGeom>
        </p:spPr>
      </p:pic>
      <p:sp>
        <p:nvSpPr>
          <p:cNvPr id="10" name="Freccia a destra 9">
            <a:extLst>
              <a:ext uri="{FF2B5EF4-FFF2-40B4-BE49-F238E27FC236}">
                <a16:creationId xmlns:a16="http://schemas.microsoft.com/office/drawing/2014/main" xmlns="" id="{F2B70B87-3E7F-DC96-A9B1-1A2C33E4B00B}"/>
              </a:ext>
            </a:extLst>
          </p:cNvPr>
          <p:cNvSpPr/>
          <p:nvPr/>
        </p:nvSpPr>
        <p:spPr>
          <a:xfrm rot="1755998">
            <a:off x="6594611" y="2755044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04613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xmlns="" id="{E0D85F95-60CC-2766-CE33-3E7A152BA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601" y="2071802"/>
            <a:ext cx="4097398" cy="25247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16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37867" y="99770"/>
            <a:ext cx="5342401" cy="1648479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 uno spazio bianco della colonna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 «Rubrica»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Selezionare la rubrica valutativa appena creata.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sulla spunta in alto a dx.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9" name="Immagine 8" descr="Immagine che contiene testo, schermata, numero, software&#10;&#10;Descrizione generata automaticamente">
            <a:extLst>
              <a:ext uri="{FF2B5EF4-FFF2-40B4-BE49-F238E27FC236}">
                <a16:creationId xmlns:a16="http://schemas.microsoft.com/office/drawing/2014/main" xmlns="" id="{1A9F136B-CF0A-16B4-C57E-36ACB99B4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1700" y="2111021"/>
            <a:ext cx="4466167" cy="5954889"/>
          </a:xfrm>
          <a:prstGeom prst="rect">
            <a:avLst/>
          </a:prstGeom>
        </p:spPr>
      </p:pic>
      <p:sp>
        <p:nvSpPr>
          <p:cNvPr id="15" name="Freccia a destra 14">
            <a:extLst>
              <a:ext uri="{FF2B5EF4-FFF2-40B4-BE49-F238E27FC236}">
                <a16:creationId xmlns:a16="http://schemas.microsoft.com/office/drawing/2014/main" xmlns="" id="{7400741B-048A-DE79-B708-268CE4455983}"/>
              </a:ext>
            </a:extLst>
          </p:cNvPr>
          <p:cNvSpPr/>
          <p:nvPr/>
        </p:nvSpPr>
        <p:spPr>
          <a:xfrm rot="8111302">
            <a:off x="4426024" y="2423077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3930E030-6DB1-393E-1B50-3782F35A7E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7893" y="3536470"/>
            <a:ext cx="1890996" cy="31039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Freccia a destra 5">
            <a:extLst>
              <a:ext uri="{FF2B5EF4-FFF2-40B4-BE49-F238E27FC236}">
                <a16:creationId xmlns:a16="http://schemas.microsoft.com/office/drawing/2014/main" xmlns="" id="{A3EDC329-B906-DB25-9247-AE59E9AB060C}"/>
              </a:ext>
            </a:extLst>
          </p:cNvPr>
          <p:cNvSpPr/>
          <p:nvPr/>
        </p:nvSpPr>
        <p:spPr>
          <a:xfrm rot="8267006">
            <a:off x="4943753" y="4180776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8CFE9AB3-5AD4-A3B2-4E98-5AD03723D7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7648" y="3429000"/>
            <a:ext cx="2689045" cy="30637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Freccia a destra 9">
            <a:extLst>
              <a:ext uri="{FF2B5EF4-FFF2-40B4-BE49-F238E27FC236}">
                <a16:creationId xmlns:a16="http://schemas.microsoft.com/office/drawing/2014/main" xmlns="" id="{F2B70B87-3E7F-DC96-A9B1-1A2C33E4B00B}"/>
              </a:ext>
            </a:extLst>
          </p:cNvPr>
          <p:cNvSpPr/>
          <p:nvPr/>
        </p:nvSpPr>
        <p:spPr>
          <a:xfrm rot="8702668">
            <a:off x="7580542" y="4676973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6" name="Freccia a destra 15">
            <a:extLst>
              <a:ext uri="{FF2B5EF4-FFF2-40B4-BE49-F238E27FC236}">
                <a16:creationId xmlns:a16="http://schemas.microsoft.com/office/drawing/2014/main" xmlns="" id="{DE9FCC20-080D-2B2A-5393-3DABA6DDD232}"/>
              </a:ext>
            </a:extLst>
          </p:cNvPr>
          <p:cNvSpPr/>
          <p:nvPr/>
        </p:nvSpPr>
        <p:spPr>
          <a:xfrm rot="8267006">
            <a:off x="11600423" y="1677704"/>
            <a:ext cx="579838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51593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/>
      <p:bldP spid="10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17</a:t>
            </a:fld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7F2C70DA-DFC9-BA03-C411-45CB2AA50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0161" y="0"/>
            <a:ext cx="5143500" cy="6858000"/>
          </a:xfrm>
          <a:prstGeom prst="rect">
            <a:avLst/>
          </a:prstGeom>
        </p:spPr>
      </p:pic>
      <p:sp>
        <p:nvSpPr>
          <p:cNvPr id="7" name="Freccia a destra 6">
            <a:extLst>
              <a:ext uri="{FF2B5EF4-FFF2-40B4-BE49-F238E27FC236}">
                <a16:creationId xmlns:a16="http://schemas.microsoft.com/office/drawing/2014/main" xmlns="" id="{E318D424-DEE8-5CFA-20C0-4270FD36E10A}"/>
              </a:ext>
            </a:extLst>
          </p:cNvPr>
          <p:cNvSpPr/>
          <p:nvPr/>
        </p:nvSpPr>
        <p:spPr>
          <a:xfrm rot="9588581">
            <a:off x="7888009" y="861473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05987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18</a:t>
            </a:fld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7F2C70DA-DFC9-BA03-C411-45CB2AA50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00" y="2253347"/>
            <a:ext cx="5143500" cy="6858000"/>
          </a:xfrm>
          <a:prstGeom prst="rect">
            <a:avLst/>
          </a:prstGeom>
        </p:spPr>
      </p:pic>
      <p:sp>
        <p:nvSpPr>
          <p:cNvPr id="7" name="Freccia a destra 6">
            <a:extLst>
              <a:ext uri="{FF2B5EF4-FFF2-40B4-BE49-F238E27FC236}">
                <a16:creationId xmlns:a16="http://schemas.microsoft.com/office/drawing/2014/main" xmlns="" id="{E318D424-DEE8-5CFA-20C0-4270FD36E10A}"/>
              </a:ext>
            </a:extLst>
          </p:cNvPr>
          <p:cNvSpPr/>
          <p:nvPr/>
        </p:nvSpPr>
        <p:spPr>
          <a:xfrm rot="9588581">
            <a:off x="1396898" y="3534463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xmlns="" id="{16D33F76-E145-5310-6133-F98E3BD5F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3693" y="85257"/>
            <a:ext cx="5342401" cy="1444712"/>
          </a:xfrm>
          <a:noFill/>
          <a:ln w="38100">
            <a:solidFill>
              <a:schemeClr val="tx2"/>
            </a:solidFill>
          </a:ln>
        </p:spPr>
        <p:txBody>
          <a:bodyPr anchor="t">
            <a:normAutofit fontScale="92500" lnSpcReduction="20000"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sul singolo allievo.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Inserire </a:t>
            </a:r>
            <a:r>
              <a:rPr lang="it-IT" i="1" dirty="0">
                <a:solidFill>
                  <a:srgbClr val="000000"/>
                </a:solidFill>
              </a:rPr>
              <a:t>live</a:t>
            </a:r>
            <a:r>
              <a:rPr lang="it-IT" dirty="0">
                <a:solidFill>
                  <a:srgbClr val="000000"/>
                </a:solidFill>
              </a:rPr>
              <a:t> la valutazione cliccando sui campi interessati.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In alto, vicino al nome dell’allievo, viene calcolata la valutazione in tempo reale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6D5E1D65-843D-8B35-EA60-36872C7AEB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8503" y="2253347"/>
            <a:ext cx="6347591" cy="4604653"/>
          </a:xfrm>
          <a:prstGeom prst="rect">
            <a:avLst/>
          </a:prstGeom>
        </p:spPr>
      </p:pic>
      <p:sp>
        <p:nvSpPr>
          <p:cNvPr id="9" name="Freccia a destra 8">
            <a:extLst>
              <a:ext uri="{FF2B5EF4-FFF2-40B4-BE49-F238E27FC236}">
                <a16:creationId xmlns:a16="http://schemas.microsoft.com/office/drawing/2014/main" xmlns="" id="{B3165F29-C8E8-D9EA-40C8-A78C7B717D53}"/>
              </a:ext>
            </a:extLst>
          </p:cNvPr>
          <p:cNvSpPr/>
          <p:nvPr/>
        </p:nvSpPr>
        <p:spPr>
          <a:xfrm rot="1670964">
            <a:off x="9318578" y="3881962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0" name="Freccia a destra 9">
            <a:extLst>
              <a:ext uri="{FF2B5EF4-FFF2-40B4-BE49-F238E27FC236}">
                <a16:creationId xmlns:a16="http://schemas.microsoft.com/office/drawing/2014/main" xmlns="" id="{F87AC49C-FC1D-1572-7952-28964A85A906}"/>
              </a:ext>
            </a:extLst>
          </p:cNvPr>
          <p:cNvSpPr/>
          <p:nvPr/>
        </p:nvSpPr>
        <p:spPr>
          <a:xfrm rot="1670964">
            <a:off x="10512549" y="3133371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1" name="Freccia a destra 10">
            <a:extLst>
              <a:ext uri="{FF2B5EF4-FFF2-40B4-BE49-F238E27FC236}">
                <a16:creationId xmlns:a16="http://schemas.microsoft.com/office/drawing/2014/main" xmlns="" id="{A5C0BF93-56C8-7C68-2C9B-34A1679EFF52}"/>
              </a:ext>
            </a:extLst>
          </p:cNvPr>
          <p:cNvSpPr/>
          <p:nvPr/>
        </p:nvSpPr>
        <p:spPr>
          <a:xfrm rot="1670964">
            <a:off x="9231261" y="4978274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2" name="Freccia a destra 11">
            <a:extLst>
              <a:ext uri="{FF2B5EF4-FFF2-40B4-BE49-F238E27FC236}">
                <a16:creationId xmlns:a16="http://schemas.microsoft.com/office/drawing/2014/main" xmlns="" id="{3A00E4AE-37FE-64C4-5C3E-94B9218C4002}"/>
              </a:ext>
            </a:extLst>
          </p:cNvPr>
          <p:cNvSpPr/>
          <p:nvPr/>
        </p:nvSpPr>
        <p:spPr>
          <a:xfrm rot="1670964">
            <a:off x="10512549" y="5798890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3" name="Freccia a destra 12">
            <a:extLst>
              <a:ext uri="{FF2B5EF4-FFF2-40B4-BE49-F238E27FC236}">
                <a16:creationId xmlns:a16="http://schemas.microsoft.com/office/drawing/2014/main" xmlns="" id="{380E6F5A-53B4-9A83-FD99-F501884CCDC8}"/>
              </a:ext>
            </a:extLst>
          </p:cNvPr>
          <p:cNvSpPr/>
          <p:nvPr/>
        </p:nvSpPr>
        <p:spPr>
          <a:xfrm rot="6794071">
            <a:off x="9550129" y="1678132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61007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19</a:t>
            </a:fld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F7F8CC85-B06C-B40E-F2B3-E7DD9FBD1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0160" y="0"/>
            <a:ext cx="5143500" cy="6858000"/>
          </a:xfrm>
          <a:prstGeom prst="rect">
            <a:avLst/>
          </a:prstGeom>
        </p:spPr>
      </p:pic>
      <p:sp>
        <p:nvSpPr>
          <p:cNvPr id="7" name="Freccia a destra 6">
            <a:extLst>
              <a:ext uri="{FF2B5EF4-FFF2-40B4-BE49-F238E27FC236}">
                <a16:creationId xmlns:a16="http://schemas.microsoft.com/office/drawing/2014/main" xmlns="" id="{E318D424-DEE8-5CFA-20C0-4270FD36E10A}"/>
              </a:ext>
            </a:extLst>
          </p:cNvPr>
          <p:cNvSpPr/>
          <p:nvPr/>
        </p:nvSpPr>
        <p:spPr>
          <a:xfrm rot="8674205">
            <a:off x="7910539" y="1104021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xmlns="" id="{5E6B3814-2F89-DCD4-7A34-7013B04AA0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170" y="2351594"/>
            <a:ext cx="4649016" cy="1077406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Le valutazioni compariranno sul registro di classe</a:t>
            </a:r>
          </a:p>
        </p:txBody>
      </p:sp>
    </p:spTree>
    <p:extLst>
      <p:ext uri="{BB962C8B-B14F-4D97-AF65-F5344CB8AC3E}">
        <p14:creationId xmlns:p14="http://schemas.microsoft.com/office/powerpoint/2010/main" val="297617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xmlns="" id="{4CDDF9FB-DA6B-D793-AAFD-704E5130B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8030" y="2442380"/>
            <a:ext cx="3913632" cy="804672"/>
          </a:xfrm>
        </p:spPr>
        <p:txBody>
          <a:bodyPr/>
          <a:lstStyle/>
          <a:p>
            <a:r>
              <a:rPr lang="en-US" dirty="0" err="1"/>
              <a:t>Guida</a:t>
            </a:r>
            <a:r>
              <a:rPr lang="en-US" dirty="0"/>
              <a:t> </a:t>
            </a:r>
            <a:r>
              <a:rPr lang="en-US" dirty="0" err="1"/>
              <a:t>all’uso</a:t>
            </a:r>
            <a:endParaRPr lang="en-US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xmlns="" id="{F759139A-0794-42B5-84C4-5E9E21B10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2</a:t>
            </a:fld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DD1A9F9A-7914-429C-8B48-A81473A57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-360000">
            <a:off x="287326" y="1004165"/>
            <a:ext cx="4493940" cy="734415"/>
          </a:xfrm>
        </p:spPr>
        <p:txBody>
          <a:bodyPr rtlCol="0" anchor="b">
            <a:noAutofit/>
          </a:bodyPr>
          <a:lstStyle/>
          <a:p>
            <a:pPr rtl="0"/>
            <a:r>
              <a:rPr lang="it-IT" sz="3000" dirty="0"/>
              <a:t>Rubrica valutativa </a:t>
            </a:r>
            <a:br>
              <a:rPr lang="it-IT" sz="3000" dirty="0"/>
            </a:br>
            <a:r>
              <a:rPr lang="it-IT" sz="3000" dirty="0"/>
              <a:t>con </a:t>
            </a:r>
            <a:r>
              <a:rPr lang="it-IT" sz="3000" dirty="0" err="1"/>
              <a:t>iDoceo</a:t>
            </a:r>
            <a:endParaRPr lang="it-IT" sz="3000" dirty="0"/>
          </a:p>
        </p:txBody>
      </p:sp>
      <p:pic>
        <p:nvPicPr>
          <p:cNvPr id="6" name="Segnaposto immagine 5" descr="Immagine che contiene logo, Carattere, Blu elettrico, Elementi grafici&#10;&#10;Descrizione generata automaticamente">
            <a:extLst>
              <a:ext uri="{FF2B5EF4-FFF2-40B4-BE49-F238E27FC236}">
                <a16:creationId xmlns:a16="http://schemas.microsoft.com/office/drawing/2014/main" xmlns="" id="{E51F9D22-2F17-61C0-50FB-C97C654F69E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6279" r="8785" b="-2"/>
          <a:stretch/>
        </p:blipFill>
        <p:spPr>
          <a:xfrm rot="720000">
            <a:off x="6384187" y="209524"/>
            <a:ext cx="4647699" cy="5472101"/>
          </a:xfrm>
          <a:noFill/>
        </p:spPr>
      </p:pic>
    </p:spTree>
    <p:extLst>
      <p:ext uri="{BB962C8B-B14F-4D97-AF65-F5344CB8AC3E}">
        <p14:creationId xmlns:p14="http://schemas.microsoft.com/office/powerpoint/2010/main" val="2439947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xmlns="" id="{79195BEB-A072-45D8-848D-E8CA744F9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-360000">
            <a:off x="846111" y="900739"/>
            <a:ext cx="3933620" cy="734415"/>
          </a:xfrm>
        </p:spPr>
        <p:txBody>
          <a:bodyPr rtlCol="0">
            <a:normAutofit/>
          </a:bodyPr>
          <a:lstStyle/>
          <a:p>
            <a:pPr rtl="0"/>
            <a:r>
              <a:rPr lang="it-IT" sz="3300" dirty="0"/>
              <a:t>Domande?!?</a:t>
            </a:r>
          </a:p>
        </p:txBody>
      </p:sp>
      <p:pic>
        <p:nvPicPr>
          <p:cNvPr id="17" name="Segnaposto immagine 16" descr="Ragazzo che legge un libro">
            <a:extLst>
              <a:ext uri="{FF2B5EF4-FFF2-40B4-BE49-F238E27FC236}">
                <a16:creationId xmlns:a16="http://schemas.microsoft.com/office/drawing/2014/main" xmlns="" id="{C8B885F2-2AC2-46A9-9D9B-71123D1A1F6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720000">
            <a:off x="6384187" y="209524"/>
            <a:ext cx="4647699" cy="5472101"/>
          </a:xfr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03E8D56A-2615-403F-A09F-BC30DF1EE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it-IT" smtClean="0"/>
              <a:pPr rtl="0"/>
              <a:t>20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714180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1">
            <a:extLst>
              <a:ext uri="{FF2B5EF4-FFF2-40B4-BE49-F238E27FC236}">
                <a16:creationId xmlns:a16="http://schemas.microsoft.com/office/drawing/2014/main" xmlns="" id="{4ECA1FC4-D265-1CAF-203C-E2B93646BD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720000">
            <a:off x="8070507" y="5122000"/>
            <a:ext cx="3963590" cy="1395690"/>
          </a:xfrm>
        </p:spPr>
        <p:txBody>
          <a:bodyPr>
            <a:normAutofit/>
          </a:bodyPr>
          <a:lstStyle/>
          <a:p>
            <a:pPr rtl="0"/>
            <a:r>
              <a:rPr lang="it-IT" sz="2200" dirty="0"/>
              <a:t>SM CASLANO</a:t>
            </a:r>
          </a:p>
          <a:p>
            <a:pPr rtl="0"/>
            <a:r>
              <a:rPr lang="it-IT" sz="2200" dirty="0"/>
              <a:t>M. </a:t>
            </a:r>
            <a:r>
              <a:rPr lang="it-IT" sz="2200" dirty="0" err="1"/>
              <a:t>Balcet</a:t>
            </a:r>
            <a:r>
              <a:rPr lang="it-IT" sz="2200" dirty="0"/>
              <a:t> – L. Consonni</a:t>
            </a:r>
          </a:p>
          <a:p>
            <a:endParaRPr lang="en-US" dirty="0"/>
          </a:p>
        </p:txBody>
      </p:sp>
      <p:pic>
        <p:nvPicPr>
          <p:cNvPr id="6" name="Picture 2" descr="Adolescenza | Psicologia Contemporanea">
            <a:extLst>
              <a:ext uri="{FF2B5EF4-FFF2-40B4-BE49-F238E27FC236}">
                <a16:creationId xmlns:a16="http://schemas.microsoft.com/office/drawing/2014/main" xmlns="" id="{A1E2A01B-7E77-0CC0-0EA8-330D38D954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8" r="8446" b="-2"/>
          <a:stretch/>
        </p:blipFill>
        <p:spPr bwMode="auto">
          <a:xfrm>
            <a:off x="90" y="1115082"/>
            <a:ext cx="6230657" cy="5314602"/>
          </a:xfrm>
          <a:custGeom>
            <a:avLst/>
            <a:gdLst>
              <a:gd name="connsiteX0" fmla="*/ 0 w 5738813"/>
              <a:gd name="connsiteY0" fmla="*/ 5403850 h 5403850"/>
              <a:gd name="connsiteX1" fmla="*/ 1350963 w 5738813"/>
              <a:gd name="connsiteY1" fmla="*/ 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38813"/>
              <a:gd name="connsiteY0" fmla="*/ 5403850 h 5403850"/>
              <a:gd name="connsiteX1" fmla="*/ 11560 w 5738813"/>
              <a:gd name="connsiteY1" fmla="*/ 644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46572"/>
              <a:gd name="connsiteY0" fmla="*/ 5397410 h 5397410"/>
              <a:gd name="connsiteX1" fmla="*/ 11560 w 5746572"/>
              <a:gd name="connsiteY1" fmla="*/ 0 h 5397410"/>
              <a:gd name="connsiteX2" fmla="*/ 5746572 w 5746572"/>
              <a:gd name="connsiteY2" fmla="*/ 6439 h 5397410"/>
              <a:gd name="connsiteX3" fmla="*/ 5738813 w 5746572"/>
              <a:gd name="connsiteY3" fmla="*/ 5397410 h 5397410"/>
              <a:gd name="connsiteX4" fmla="*/ 0 w 5746572"/>
              <a:gd name="connsiteY4" fmla="*/ 5397410 h 5397410"/>
              <a:gd name="connsiteX0" fmla="*/ 0 w 6092996"/>
              <a:gd name="connsiteY0" fmla="*/ 5397410 h 5397410"/>
              <a:gd name="connsiteX1" fmla="*/ 11560 w 6092996"/>
              <a:gd name="connsiteY1" fmla="*/ 0 h 5397410"/>
              <a:gd name="connsiteX2" fmla="*/ 5746572 w 6092996"/>
              <a:gd name="connsiteY2" fmla="*/ 6439 h 5397410"/>
              <a:gd name="connsiteX3" fmla="*/ 6092982 w 6092996"/>
              <a:gd name="connsiteY3" fmla="*/ 4940210 h 5397410"/>
              <a:gd name="connsiteX4" fmla="*/ 0 w 6092996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408602 h 5408602"/>
              <a:gd name="connsiteX1" fmla="*/ 11560 w 6092982"/>
              <a:gd name="connsiteY1" fmla="*/ 0 h 5408602"/>
              <a:gd name="connsiteX2" fmla="*/ 5746572 w 6092982"/>
              <a:gd name="connsiteY2" fmla="*/ 6439 h 5408602"/>
              <a:gd name="connsiteX3" fmla="*/ 6092982 w 6092982"/>
              <a:gd name="connsiteY3" fmla="*/ 4940210 h 5408602"/>
              <a:gd name="connsiteX4" fmla="*/ 0 w 6092982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46572 w 6065273"/>
              <a:gd name="connsiteY2" fmla="*/ 6439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12034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841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693 w 6065966"/>
              <a:gd name="connsiteY0" fmla="*/ 5408602 h 5408602"/>
              <a:gd name="connsiteX1" fmla="*/ 1170 w 6065966"/>
              <a:gd name="connsiteY1" fmla="*/ 0 h 5408602"/>
              <a:gd name="connsiteX2" fmla="*/ 5725098 w 6065966"/>
              <a:gd name="connsiteY2" fmla="*/ 841 h 5408602"/>
              <a:gd name="connsiteX3" fmla="*/ 6065966 w 6065966"/>
              <a:gd name="connsiteY3" fmla="*/ 4979386 h 5408602"/>
              <a:gd name="connsiteX4" fmla="*/ 693 w 60659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725098 w 6218366"/>
              <a:gd name="connsiteY2" fmla="*/ 841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496498 w 6218366"/>
              <a:gd name="connsiteY2" fmla="*/ 39317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369285 h 5369285"/>
              <a:gd name="connsiteX1" fmla="*/ 1170 w 6218366"/>
              <a:gd name="connsiteY1" fmla="*/ 1012345 h 5369285"/>
              <a:gd name="connsiteX2" fmla="*/ 5496498 w 6218366"/>
              <a:gd name="connsiteY2" fmla="*/ 0 h 5369285"/>
              <a:gd name="connsiteX3" fmla="*/ 6218366 w 6218366"/>
              <a:gd name="connsiteY3" fmla="*/ 4196211 h 5369285"/>
              <a:gd name="connsiteX4" fmla="*/ 693 w 6218366"/>
              <a:gd name="connsiteY4" fmla="*/ 5369285 h 5369285"/>
              <a:gd name="connsiteX0" fmla="*/ 693 w 6225320"/>
              <a:gd name="connsiteY0" fmla="*/ 5369285 h 5369285"/>
              <a:gd name="connsiteX1" fmla="*/ 1170 w 6225320"/>
              <a:gd name="connsiteY1" fmla="*/ 1012345 h 5369285"/>
              <a:gd name="connsiteX2" fmla="*/ 5496498 w 6225320"/>
              <a:gd name="connsiteY2" fmla="*/ 0 h 5369285"/>
              <a:gd name="connsiteX3" fmla="*/ 6225320 w 6225320"/>
              <a:gd name="connsiteY3" fmla="*/ 4224299 h 5369285"/>
              <a:gd name="connsiteX4" fmla="*/ 693 w 6225320"/>
              <a:gd name="connsiteY4" fmla="*/ 5369285 h 5369285"/>
              <a:gd name="connsiteX0" fmla="*/ 3850 w 6225001"/>
              <a:gd name="connsiteY0" fmla="*/ 5358752 h 5358752"/>
              <a:gd name="connsiteX1" fmla="*/ 851 w 6225001"/>
              <a:gd name="connsiteY1" fmla="*/ 1012345 h 5358752"/>
              <a:gd name="connsiteX2" fmla="*/ 5496179 w 6225001"/>
              <a:gd name="connsiteY2" fmla="*/ 0 h 5358752"/>
              <a:gd name="connsiteX3" fmla="*/ 6225001 w 6225001"/>
              <a:gd name="connsiteY3" fmla="*/ 4224299 h 5358752"/>
              <a:gd name="connsiteX4" fmla="*/ 3850 w 6225001"/>
              <a:gd name="connsiteY4" fmla="*/ 5358752 h 5358752"/>
              <a:gd name="connsiteX0" fmla="*/ 3850 w 6230428"/>
              <a:gd name="connsiteY0" fmla="*/ 5358752 h 5358752"/>
              <a:gd name="connsiteX1" fmla="*/ 851 w 6230428"/>
              <a:gd name="connsiteY1" fmla="*/ 1012345 h 5358752"/>
              <a:gd name="connsiteX2" fmla="*/ 5496179 w 6230428"/>
              <a:gd name="connsiteY2" fmla="*/ 0 h 5358752"/>
              <a:gd name="connsiteX3" fmla="*/ 6230428 w 6230428"/>
              <a:gd name="connsiteY3" fmla="*/ 4229780 h 5358752"/>
              <a:gd name="connsiteX4" fmla="*/ 3850 w 6230428"/>
              <a:gd name="connsiteY4" fmla="*/ 5358752 h 5358752"/>
              <a:gd name="connsiteX0" fmla="*/ 3850 w 6230428"/>
              <a:gd name="connsiteY0" fmla="*/ 5361493 h 5361493"/>
              <a:gd name="connsiteX1" fmla="*/ 851 w 6230428"/>
              <a:gd name="connsiteY1" fmla="*/ 1015086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1493 h 5361493"/>
              <a:gd name="connsiteX1" fmla="*/ 851 w 6230428"/>
              <a:gd name="connsiteY1" fmla="*/ 1009607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4233 h 5364233"/>
              <a:gd name="connsiteX1" fmla="*/ 851 w 6230428"/>
              <a:gd name="connsiteY1" fmla="*/ 1009607 h 5364233"/>
              <a:gd name="connsiteX2" fmla="*/ 5501605 w 6230428"/>
              <a:gd name="connsiteY2" fmla="*/ 0 h 5364233"/>
              <a:gd name="connsiteX3" fmla="*/ 6230428 w 6230428"/>
              <a:gd name="connsiteY3" fmla="*/ 4232521 h 5364233"/>
              <a:gd name="connsiteX4" fmla="*/ 3850 w 6230428"/>
              <a:gd name="connsiteY4" fmla="*/ 5364233 h 5364233"/>
              <a:gd name="connsiteX0" fmla="*/ 1366 w 6230657"/>
              <a:gd name="connsiteY0" fmla="*/ 5366973 h 5366973"/>
              <a:gd name="connsiteX1" fmla="*/ 1080 w 6230657"/>
              <a:gd name="connsiteY1" fmla="*/ 1009607 h 5366973"/>
              <a:gd name="connsiteX2" fmla="*/ 5501834 w 6230657"/>
              <a:gd name="connsiteY2" fmla="*/ 0 h 5366973"/>
              <a:gd name="connsiteX3" fmla="*/ 6230657 w 6230657"/>
              <a:gd name="connsiteY3" fmla="*/ 4232521 h 5366973"/>
              <a:gd name="connsiteX4" fmla="*/ 1366 w 6230657"/>
              <a:gd name="connsiteY4" fmla="*/ 5366973 h 53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0657" h="5366973">
                <a:moveTo>
                  <a:pt x="1366" y="5366973"/>
                </a:moveTo>
                <a:cubicBezTo>
                  <a:pt x="5219" y="3567836"/>
                  <a:pt x="-2773" y="2808744"/>
                  <a:pt x="1080" y="1009607"/>
                </a:cubicBezTo>
                <a:lnTo>
                  <a:pt x="5501834" y="0"/>
                </a:lnTo>
                <a:lnTo>
                  <a:pt x="6230657" y="4232521"/>
                </a:lnTo>
                <a:lnTo>
                  <a:pt x="1366" y="536697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xmlns="" id="{434AA4C6-BA7F-40BC-AD51-EFDDDBEA5A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840000">
            <a:off x="7262451" y="2726139"/>
            <a:ext cx="4851352" cy="1827069"/>
          </a:xfrm>
        </p:spPr>
        <p:txBody>
          <a:bodyPr rtlCol="0" anchor="ctr">
            <a:normAutofit/>
          </a:bodyPr>
          <a:lstStyle/>
          <a:p>
            <a:pPr rtl="0"/>
            <a:r>
              <a:rPr lang="it-IT" dirty="0"/>
              <a:t>Grazie!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F155FC3B-DD33-4B9A-A5EB-A2301786CE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 rot="720000">
            <a:off x="9571721" y="580664"/>
            <a:ext cx="1391775" cy="858837"/>
          </a:xfrm>
        </p:spPr>
        <p:txBody>
          <a:bodyPr rtlCol="0">
            <a:noAutofit/>
          </a:bodyPr>
          <a:lstStyle/>
          <a:p>
            <a:pPr rtl="0"/>
            <a:r>
              <a:rPr lang="it-IT" sz="2500" dirty="0"/>
              <a:t>13.03.</a:t>
            </a:r>
          </a:p>
          <a:p>
            <a:pPr rtl="0"/>
            <a:r>
              <a:rPr lang="it-IT" sz="2500" dirty="0"/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1923331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3</a:t>
            </a:fld>
            <a:endParaRPr lang="it-IT"/>
          </a:p>
        </p:txBody>
      </p:sp>
      <p:pic>
        <p:nvPicPr>
          <p:cNvPr id="9" name="Immagine 8" descr="Immagine che contiene testo, schermata, software, schermo&#10;&#10;Descrizione generata automaticamente">
            <a:extLst>
              <a:ext uri="{FF2B5EF4-FFF2-40B4-BE49-F238E27FC236}">
                <a16:creationId xmlns:a16="http://schemas.microsoft.com/office/drawing/2014/main" xmlns="" id="{BAD3A4CD-9D21-49EF-CA1E-6BBC01FC6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2320" y="217170"/>
            <a:ext cx="4909680" cy="6546240"/>
          </a:xfrm>
          <a:prstGeom prst="rect">
            <a:avLst/>
          </a:prstGeom>
          <a:noFill/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603601"/>
            <a:ext cx="5752923" cy="1324932"/>
          </a:xfrm>
          <a:noFill/>
          <a:ln w="38100">
            <a:solidFill>
              <a:schemeClr val="tx2"/>
            </a:solidFill>
          </a:ln>
        </p:spPr>
        <p:txBody>
          <a:bodyPr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Scaricare App </a:t>
            </a:r>
            <a:r>
              <a:rPr lang="it-IT" dirty="0" err="1">
                <a:solidFill>
                  <a:srgbClr val="000000"/>
                </a:solidFill>
              </a:rPr>
              <a:t>iDoceo</a:t>
            </a:r>
            <a:r>
              <a:rPr lang="it-IT" dirty="0">
                <a:solidFill>
                  <a:srgbClr val="000000"/>
                </a:solidFill>
              </a:rPr>
              <a:t> (a pagamento)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Aprire la pagina principale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4138966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4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97396" y="2614889"/>
            <a:ext cx="5752923" cy="3554223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in alto a sx sulle 3 lineette</a:t>
            </a:r>
          </a:p>
          <a:p>
            <a:pPr>
              <a:lnSpc>
                <a:spcPct val="150000"/>
              </a:lnSpc>
            </a:pPr>
            <a:endParaRPr lang="it-IT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endParaRPr lang="it-IT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endParaRPr lang="it-IT" dirty="0">
              <a:solidFill>
                <a:srgbClr val="00000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 «Tipo di voti &amp; Rubriche»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84E70C02-6FE4-5142-95C2-9284DE0D1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111" y="37999"/>
            <a:ext cx="4902586" cy="3554223"/>
          </a:xfrm>
          <a:prstGeom prst="rect">
            <a:avLst/>
          </a:prstGeom>
        </p:spPr>
      </p:pic>
      <p:sp>
        <p:nvSpPr>
          <p:cNvPr id="6" name="Freccia a destra 5">
            <a:extLst>
              <a:ext uri="{FF2B5EF4-FFF2-40B4-BE49-F238E27FC236}">
                <a16:creationId xmlns:a16="http://schemas.microsoft.com/office/drawing/2014/main" xmlns="" id="{A3EDC329-B906-DB25-9247-AE59E9AB060C}"/>
              </a:ext>
            </a:extLst>
          </p:cNvPr>
          <p:cNvSpPr/>
          <p:nvPr/>
        </p:nvSpPr>
        <p:spPr>
          <a:xfrm rot="19101764">
            <a:off x="6349844" y="598489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19F16968-A290-6A39-D14D-3A3C9FAA40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4111" y="3592222"/>
            <a:ext cx="4902586" cy="3616114"/>
          </a:xfrm>
          <a:prstGeom prst="rect">
            <a:avLst/>
          </a:prstGeom>
        </p:spPr>
      </p:pic>
      <p:sp>
        <p:nvSpPr>
          <p:cNvPr id="12" name="Freccia a destra 11">
            <a:extLst>
              <a:ext uri="{FF2B5EF4-FFF2-40B4-BE49-F238E27FC236}">
                <a16:creationId xmlns:a16="http://schemas.microsoft.com/office/drawing/2014/main" xmlns="" id="{66EDAA96-4F7D-6E68-3405-39FFD59D79D7}"/>
              </a:ext>
            </a:extLst>
          </p:cNvPr>
          <p:cNvSpPr/>
          <p:nvPr/>
        </p:nvSpPr>
        <p:spPr>
          <a:xfrm rot="19101764">
            <a:off x="8556822" y="4577822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407512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5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24654" y="348708"/>
            <a:ext cx="3775201" cy="1242176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in basso a dx sul +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 «Rubrica»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5" name="Immagine 4" descr="Immagine che contiene testo, schermata, software, numero&#10;&#10;Descrizione generata automaticamente">
            <a:extLst>
              <a:ext uri="{FF2B5EF4-FFF2-40B4-BE49-F238E27FC236}">
                <a16:creationId xmlns:a16="http://schemas.microsoft.com/office/drawing/2014/main" xmlns="" id="{4DEE906A-F1A6-B4FB-28A2-7EAC08D24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938" y="1728084"/>
            <a:ext cx="3953791" cy="5271721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xmlns="" id="{681FF119-79EA-F2E8-6879-251B96D501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4660" y="2015472"/>
            <a:ext cx="4121340" cy="4696946"/>
          </a:xfrm>
          <a:prstGeom prst="rect">
            <a:avLst/>
          </a:prstGeom>
        </p:spPr>
      </p:pic>
      <p:sp>
        <p:nvSpPr>
          <p:cNvPr id="6" name="Freccia a destra 5">
            <a:extLst>
              <a:ext uri="{FF2B5EF4-FFF2-40B4-BE49-F238E27FC236}">
                <a16:creationId xmlns:a16="http://schemas.microsoft.com/office/drawing/2014/main" xmlns="" id="{A3EDC329-B906-DB25-9247-AE59E9AB060C}"/>
              </a:ext>
            </a:extLst>
          </p:cNvPr>
          <p:cNvSpPr/>
          <p:nvPr/>
        </p:nvSpPr>
        <p:spPr>
          <a:xfrm>
            <a:off x="4234412" y="6128386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5" name="Freccia a destra 14">
            <a:extLst>
              <a:ext uri="{FF2B5EF4-FFF2-40B4-BE49-F238E27FC236}">
                <a16:creationId xmlns:a16="http://schemas.microsoft.com/office/drawing/2014/main" xmlns="" id="{7400741B-048A-DE79-B708-268CE4455983}"/>
              </a:ext>
            </a:extLst>
          </p:cNvPr>
          <p:cNvSpPr/>
          <p:nvPr/>
        </p:nvSpPr>
        <p:spPr>
          <a:xfrm>
            <a:off x="7109192" y="4169763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11325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6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59088" y="1242176"/>
            <a:ext cx="5752923" cy="632403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nei diversi campi per inserire il testo.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xmlns="" id="{C3F39CB9-0608-E5EA-A07C-8A24B3F17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104" y="2075473"/>
            <a:ext cx="6503268" cy="4782527"/>
          </a:xfrm>
          <a:prstGeom prst="rect">
            <a:avLst/>
          </a:prstGeom>
        </p:spPr>
      </p:pic>
      <p:sp>
        <p:nvSpPr>
          <p:cNvPr id="12" name="Freccia a destra 11">
            <a:extLst>
              <a:ext uri="{FF2B5EF4-FFF2-40B4-BE49-F238E27FC236}">
                <a16:creationId xmlns:a16="http://schemas.microsoft.com/office/drawing/2014/main" xmlns="" id="{66EDAA96-4F7D-6E68-3405-39FFD59D79D7}"/>
              </a:ext>
            </a:extLst>
          </p:cNvPr>
          <p:cNvSpPr/>
          <p:nvPr/>
        </p:nvSpPr>
        <p:spPr>
          <a:xfrm rot="8628003">
            <a:off x="9083277" y="2763878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841638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7</a:t>
            </a:fld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45ABD6A1-7A2B-C55F-90C5-233433E008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680" y="1937198"/>
            <a:ext cx="6552213" cy="4783642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56DF66AC-E9EC-39BD-0B2A-259BF142B3C5}"/>
              </a:ext>
            </a:extLst>
          </p:cNvPr>
          <p:cNvSpPr txBox="1">
            <a:spLocks/>
          </p:cNvSpPr>
          <p:nvPr/>
        </p:nvSpPr>
        <p:spPr>
          <a:xfrm>
            <a:off x="7013826" y="740691"/>
            <a:ext cx="3445789" cy="978289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txBody>
          <a:bodyPr vert="horz" lIns="274320" tIns="45720" rIns="91440" bIns="45720" rtlCol="0"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it-IT" dirty="0">
                <a:solidFill>
                  <a:srgbClr val="000000"/>
                </a:solidFill>
              </a:rPr>
              <a:t>COLONNE = 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rgbClr val="000000"/>
                </a:solidFill>
              </a:rPr>
              <a:t>LIVELLI DI APPRENDIMENTO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xmlns="" id="{EB75B4A0-A02C-142D-A612-E6ACF32973EC}"/>
              </a:ext>
            </a:extLst>
          </p:cNvPr>
          <p:cNvSpPr txBox="1">
            <a:spLocks/>
          </p:cNvSpPr>
          <p:nvPr/>
        </p:nvSpPr>
        <p:spPr>
          <a:xfrm>
            <a:off x="252244" y="3748258"/>
            <a:ext cx="2749049" cy="978289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txBody>
          <a:bodyPr vert="horz" lIns="274320" tIns="45720" rIns="91440" bIns="45720" rtlCol="0"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it-IT" dirty="0">
                <a:solidFill>
                  <a:srgbClr val="000000"/>
                </a:solidFill>
              </a:rPr>
              <a:t>RIGHE = 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rgbClr val="000000"/>
                </a:solidFill>
              </a:rPr>
              <a:t>CRITERI DI VALUTAZIONE</a:t>
            </a:r>
          </a:p>
        </p:txBody>
      </p:sp>
    </p:spTree>
    <p:extLst>
      <p:ext uri="{BB962C8B-B14F-4D97-AF65-F5344CB8AC3E}">
        <p14:creationId xmlns:p14="http://schemas.microsoft.com/office/powerpoint/2010/main" val="3522220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8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170" y="2351593"/>
            <a:ext cx="4649016" cy="1634253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sulla rotellina in basso a dx per: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it-IT" dirty="0">
                <a:solidFill>
                  <a:srgbClr val="000000"/>
                </a:solidFill>
              </a:rPr>
              <a:t>Dare un titolo alla rubrica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it-IT" dirty="0">
                <a:solidFill>
                  <a:srgbClr val="000000"/>
                </a:solidFill>
              </a:rPr>
              <a:t>Definire il nr. di colonne/righe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sp>
        <p:nvSpPr>
          <p:cNvPr id="12" name="Freccia a destra 11">
            <a:extLst>
              <a:ext uri="{FF2B5EF4-FFF2-40B4-BE49-F238E27FC236}">
                <a16:creationId xmlns:a16="http://schemas.microsoft.com/office/drawing/2014/main" xmlns="" id="{66EDAA96-4F7D-6E68-3405-39FFD59D79D7}"/>
              </a:ext>
            </a:extLst>
          </p:cNvPr>
          <p:cNvSpPr/>
          <p:nvPr/>
        </p:nvSpPr>
        <p:spPr>
          <a:xfrm rot="8628003">
            <a:off x="9926545" y="5661937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pic>
        <p:nvPicPr>
          <p:cNvPr id="5" name="Immagine 4" descr="Immagine che contiene testo, schermata, software, numero&#10;&#10;Descrizione generata automaticamente">
            <a:extLst>
              <a:ext uri="{FF2B5EF4-FFF2-40B4-BE49-F238E27FC236}">
                <a16:creationId xmlns:a16="http://schemas.microsoft.com/office/drawing/2014/main" xmlns="" id="{A9EC1B1C-D46E-6866-6C8E-1D5BF443D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192" y="0"/>
            <a:ext cx="5053247" cy="6737662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436982AD-00EE-3029-170D-AD54E6264803}"/>
              </a:ext>
            </a:extLst>
          </p:cNvPr>
          <p:cNvSpPr txBox="1">
            <a:spLocks/>
          </p:cNvSpPr>
          <p:nvPr/>
        </p:nvSpPr>
        <p:spPr>
          <a:xfrm>
            <a:off x="9771294" y="3368622"/>
            <a:ext cx="2318536" cy="1634253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txBody>
          <a:bodyPr vert="horz" lIns="274320" tIns="45720" rIns="91440" bIns="45720" rtlCol="0" anchor="t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Attivare voce «Stesso peso in tutte le righe» se ogni criterio di valutazione ha lo stesso peso.</a:t>
            </a:r>
          </a:p>
        </p:txBody>
      </p:sp>
      <p:sp>
        <p:nvSpPr>
          <p:cNvPr id="7" name="Freccia a destra 6">
            <a:extLst>
              <a:ext uri="{FF2B5EF4-FFF2-40B4-BE49-F238E27FC236}">
                <a16:creationId xmlns:a16="http://schemas.microsoft.com/office/drawing/2014/main" xmlns="" id="{E318D424-DEE8-5CFA-20C0-4270FD36E10A}"/>
              </a:ext>
            </a:extLst>
          </p:cNvPr>
          <p:cNvSpPr/>
          <p:nvPr/>
        </p:nvSpPr>
        <p:spPr>
          <a:xfrm rot="9588581">
            <a:off x="9179119" y="3534463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295953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1077025F-B5DF-C0D2-DB89-AF14787E9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066" y="0"/>
            <a:ext cx="5143500" cy="6858000"/>
          </a:xfrm>
          <a:prstGeom prst="rect">
            <a:avLst/>
          </a:prstGeo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1D6158BA-8D0B-4C52-9952-51D361C7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98C0CDE5-970C-4CC4-BF43-0DA127E73E82}" type="slidenum">
              <a:rPr lang="it-IT" smtClean="0"/>
              <a:pPr rtl="0">
                <a:spcAft>
                  <a:spcPts val="600"/>
                </a:spcAft>
              </a:pPr>
              <a:t>9</a:t>
            </a:fld>
            <a:endParaRPr lang="it-IT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06212F71-681A-4704-2231-0AB5E5D88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170" y="2351593"/>
            <a:ext cx="4649016" cy="614631"/>
          </a:xfrm>
          <a:noFill/>
          <a:ln w="38100">
            <a:solidFill>
              <a:schemeClr val="tx2"/>
            </a:solidFill>
          </a:ln>
        </p:spPr>
        <p:txBody>
          <a:bodyPr anchor="t"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Cliccare sulla rotellina in basso a dx 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845AB00-1C5C-4EB0-B93F-C03AB7A9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it-IT" sz="2400" dirty="0"/>
              <a:t>Rubrica valutativa </a:t>
            </a:r>
            <a:br>
              <a:rPr lang="it-IT" sz="2400" dirty="0"/>
            </a:br>
            <a:r>
              <a:rPr lang="it-IT" sz="2400" dirty="0"/>
              <a:t>con </a:t>
            </a:r>
            <a:r>
              <a:rPr lang="it-IT" sz="2400" dirty="0" err="1"/>
              <a:t>iDoceo</a:t>
            </a:r>
            <a:endParaRPr lang="it-IT" sz="2200" dirty="0"/>
          </a:p>
        </p:txBody>
      </p:sp>
      <p:sp>
        <p:nvSpPr>
          <p:cNvPr id="12" name="Freccia a destra 11">
            <a:extLst>
              <a:ext uri="{FF2B5EF4-FFF2-40B4-BE49-F238E27FC236}">
                <a16:creationId xmlns:a16="http://schemas.microsoft.com/office/drawing/2014/main" xmlns="" id="{66EDAA96-4F7D-6E68-3405-39FFD59D79D7}"/>
              </a:ext>
            </a:extLst>
          </p:cNvPr>
          <p:cNvSpPr/>
          <p:nvPr/>
        </p:nvSpPr>
        <p:spPr>
          <a:xfrm rot="8628003">
            <a:off x="9883964" y="5862651"/>
            <a:ext cx="1230923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436982AD-00EE-3029-170D-AD54E6264803}"/>
              </a:ext>
            </a:extLst>
          </p:cNvPr>
          <p:cNvSpPr txBox="1">
            <a:spLocks/>
          </p:cNvSpPr>
          <p:nvPr/>
        </p:nvSpPr>
        <p:spPr>
          <a:xfrm>
            <a:off x="9771294" y="3368622"/>
            <a:ext cx="2318536" cy="1634253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txBody>
          <a:bodyPr vert="horz" lIns="274320" tIns="45720" rIns="91440" bIns="45720" rtlCol="0" anchor="t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</a:rPr>
              <a:t>Disattivare voce «Stesso peso in tutte le righe» se ogni criterio di valutazione ha un peso diverso.</a:t>
            </a:r>
          </a:p>
        </p:txBody>
      </p:sp>
      <p:sp>
        <p:nvSpPr>
          <p:cNvPr id="7" name="Freccia a destra 6">
            <a:extLst>
              <a:ext uri="{FF2B5EF4-FFF2-40B4-BE49-F238E27FC236}">
                <a16:creationId xmlns:a16="http://schemas.microsoft.com/office/drawing/2014/main" xmlns="" id="{E318D424-DEE8-5CFA-20C0-4270FD36E10A}"/>
              </a:ext>
            </a:extLst>
          </p:cNvPr>
          <p:cNvSpPr/>
          <p:nvPr/>
        </p:nvSpPr>
        <p:spPr>
          <a:xfrm rot="9588581">
            <a:off x="9179119" y="3534463"/>
            <a:ext cx="712222" cy="567774"/>
          </a:xfrm>
          <a:prstGeom prst="rightArrow">
            <a:avLst/>
          </a:prstGeom>
          <a:gradFill>
            <a:gsLst>
              <a:gs pos="0">
                <a:schemeClr val="tx1"/>
              </a:gs>
              <a:gs pos="100000">
                <a:schemeClr val="tx2"/>
              </a:gs>
            </a:gsLst>
            <a:lin ang="3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99384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Custom 22">
      <a:dk1>
        <a:srgbClr val="9D0F00"/>
      </a:dk1>
      <a:lt1>
        <a:sysClr val="window" lastClr="FFFFFF"/>
      </a:lt1>
      <a:dk2>
        <a:srgbClr val="D30F00"/>
      </a:dk2>
      <a:lt2>
        <a:srgbClr val="C07400"/>
      </a:lt2>
      <a:accent1>
        <a:srgbClr val="005CC9"/>
      </a:accent1>
      <a:accent2>
        <a:srgbClr val="008EDC"/>
      </a:accent2>
      <a:accent3>
        <a:srgbClr val="3DA800"/>
      </a:accent3>
      <a:accent4>
        <a:srgbClr val="4D4D4D"/>
      </a:accent4>
      <a:accent5>
        <a:srgbClr val="FFAA00"/>
      </a:accent5>
      <a:accent6>
        <a:srgbClr val="1F7100"/>
      </a:accent6>
      <a:hlink>
        <a:srgbClr val="D30F00"/>
      </a:hlink>
      <a:folHlink>
        <a:srgbClr val="D30F00"/>
      </a:folHlink>
    </a:clrScheme>
    <a:fontScheme name="Custom 22">
      <a:majorFont>
        <a:latin typeface="Comic Sans MS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tx1"/>
            </a:gs>
            <a:gs pos="100000">
              <a:schemeClr val="tx2"/>
            </a:gs>
          </a:gsLst>
          <a:lin ang="360000" scaled="0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60958882_TF66931380_Win32" id="{1D83F399-C6BA-44CE-BD77-7401EED66D17}" vid="{12CA5B07-5EFF-4A8F-BB25-6A26D21B0D3B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Presentazione per scuola elementare</Template>
  <TotalTime>250</TotalTime>
  <Words>389</Words>
  <Application>Microsoft Office PowerPoint</Application>
  <PresentationFormat>Widescreen</PresentationFormat>
  <Paragraphs>108</Paragraphs>
  <Slides>21</Slides>
  <Notes>21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6" baseType="lpstr">
      <vt:lpstr>Arial</vt:lpstr>
      <vt:lpstr>Calibri</vt:lpstr>
      <vt:lpstr>Comic Sans MS</vt:lpstr>
      <vt:lpstr>Franklin Gothic Book</vt:lpstr>
      <vt:lpstr>Tema di Office</vt:lpstr>
      <vt:lpstr>Best practices im Deutschunterricht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Rubrica valutativa  con iDoceo</vt:lpstr>
      <vt:lpstr>Domande?!?</vt:lpstr>
      <vt:lpstr>Grazie!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Best practices im Deutschunterricht</dc:title>
  <dc:creator>Consonni Letizia (DOCENTE)</dc:creator>
  <cp:lastModifiedBy>Account Microsoft</cp:lastModifiedBy>
  <cp:revision>10</cp:revision>
  <dcterms:created xsi:type="dcterms:W3CDTF">2024-01-31T08:38:42Z</dcterms:created>
  <dcterms:modified xsi:type="dcterms:W3CDTF">2024-04-18T10:33:24Z</dcterms:modified>
</cp:coreProperties>
</file>