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</p:sldIdLst>
  <p:sldSz cx="12192000" cy="6858000"/>
  <p:notesSz cx="6858000" cy="9144000"/>
  <p:defaultTextStyle>
    <a:defPPr>
      <a:defRPr lang="it-CH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9" d="100"/>
          <a:sy n="59" d="100"/>
        </p:scale>
        <p:origin x="94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iudici Nicole (DOCENTE)" userId="a128ceff-6707-48ca-8f7f-dcfae2b61e16" providerId="ADAL" clId="{E9A58CB4-15B2-4474-B47D-1DE8800A86D7}"/>
    <pc:docChg chg="undo custSel addSld modSld">
      <pc:chgData name="Giudici Nicole (DOCENTE)" userId="a128ceff-6707-48ca-8f7f-dcfae2b61e16" providerId="ADAL" clId="{E9A58CB4-15B2-4474-B47D-1DE8800A86D7}" dt="2023-12-20T10:26:24.008" v="413" actId="1076"/>
      <pc:docMkLst>
        <pc:docMk/>
      </pc:docMkLst>
      <pc:sldChg chg="addSp delSp modSp new mod">
        <pc:chgData name="Giudici Nicole (DOCENTE)" userId="a128ceff-6707-48ca-8f7f-dcfae2b61e16" providerId="ADAL" clId="{E9A58CB4-15B2-4474-B47D-1DE8800A86D7}" dt="2023-10-09T16:11:03.404" v="115" actId="1076"/>
        <pc:sldMkLst>
          <pc:docMk/>
          <pc:sldMk cId="1424542917" sldId="256"/>
        </pc:sldMkLst>
        <pc:spChg chg="add del mod">
          <ac:chgData name="Giudici Nicole (DOCENTE)" userId="a128ceff-6707-48ca-8f7f-dcfae2b61e16" providerId="ADAL" clId="{E9A58CB4-15B2-4474-B47D-1DE8800A86D7}" dt="2023-10-09T16:07:39.929" v="58" actId="478"/>
          <ac:spMkLst>
            <pc:docMk/>
            <pc:sldMk cId="1424542917" sldId="256"/>
            <ac:spMk id="2" creationId="{73EDC87E-B387-EFB2-350D-627B26F5F5F7}"/>
          </ac:spMkLst>
        </pc:spChg>
        <pc:spChg chg="add del mod">
          <ac:chgData name="Giudici Nicole (DOCENTE)" userId="a128ceff-6707-48ca-8f7f-dcfae2b61e16" providerId="ADAL" clId="{E9A58CB4-15B2-4474-B47D-1DE8800A86D7}" dt="2023-10-09T16:09:27.491" v="100" actId="478"/>
          <ac:spMkLst>
            <pc:docMk/>
            <pc:sldMk cId="1424542917" sldId="256"/>
            <ac:spMk id="7" creationId="{A59FBDAB-4D9F-B7B3-6F29-B4788A5F10CB}"/>
          </ac:spMkLst>
        </pc:spChg>
        <pc:spChg chg="add del mod">
          <ac:chgData name="Giudici Nicole (DOCENTE)" userId="a128ceff-6707-48ca-8f7f-dcfae2b61e16" providerId="ADAL" clId="{E9A58CB4-15B2-4474-B47D-1DE8800A86D7}" dt="2023-10-09T16:07:33.651" v="57"/>
          <ac:spMkLst>
            <pc:docMk/>
            <pc:sldMk cId="1424542917" sldId="256"/>
            <ac:spMk id="12" creationId="{D494C9B9-7A36-91B1-0B1B-F1F4408B4237}"/>
          </ac:spMkLst>
        </pc:spChg>
        <pc:spChg chg="add del mod">
          <ac:chgData name="Giudici Nicole (DOCENTE)" userId="a128ceff-6707-48ca-8f7f-dcfae2b61e16" providerId="ADAL" clId="{E9A58CB4-15B2-4474-B47D-1DE8800A86D7}" dt="2023-10-09T16:07:33.648" v="55" actId="478"/>
          <ac:spMkLst>
            <pc:docMk/>
            <pc:sldMk cId="1424542917" sldId="256"/>
            <ac:spMk id="15" creationId="{3354BB38-0541-8584-BAE5-C1517735B272}"/>
          </ac:spMkLst>
        </pc:spChg>
        <pc:spChg chg="add mod">
          <ac:chgData name="Giudici Nicole (DOCENTE)" userId="a128ceff-6707-48ca-8f7f-dcfae2b61e16" providerId="ADAL" clId="{E9A58CB4-15B2-4474-B47D-1DE8800A86D7}" dt="2023-10-09T16:09:10.587" v="97" actId="20577"/>
          <ac:spMkLst>
            <pc:docMk/>
            <pc:sldMk cId="1424542917" sldId="256"/>
            <ac:spMk id="16" creationId="{F9B833D2-7370-B236-AD09-5FFE46DBEC03}"/>
          </ac:spMkLst>
        </pc:spChg>
        <pc:spChg chg="add del mod">
          <ac:chgData name="Giudici Nicole (DOCENTE)" userId="a128ceff-6707-48ca-8f7f-dcfae2b61e16" providerId="ADAL" clId="{E9A58CB4-15B2-4474-B47D-1DE8800A86D7}" dt="2023-10-09T16:10:02.489" v="106" actId="478"/>
          <ac:spMkLst>
            <pc:docMk/>
            <pc:sldMk cId="1424542917" sldId="256"/>
            <ac:spMk id="19" creationId="{F9CA867F-9BB5-61CD-4B3C-F5E343DFBCF8}"/>
          </ac:spMkLst>
        </pc:spChg>
        <pc:spChg chg="add del mod">
          <ac:chgData name="Giudici Nicole (DOCENTE)" userId="a128ceff-6707-48ca-8f7f-dcfae2b61e16" providerId="ADAL" clId="{E9A58CB4-15B2-4474-B47D-1DE8800A86D7}" dt="2023-10-09T16:10:45.756" v="110" actId="478"/>
          <ac:spMkLst>
            <pc:docMk/>
            <pc:sldMk cId="1424542917" sldId="256"/>
            <ac:spMk id="22" creationId="{E1CCD23C-ABD0-C0B2-0CA7-7B98625936C9}"/>
          </ac:spMkLst>
        </pc:spChg>
        <pc:picChg chg="add mod">
          <ac:chgData name="Giudici Nicole (DOCENTE)" userId="a128ceff-6707-48ca-8f7f-dcfae2b61e16" providerId="ADAL" clId="{E9A58CB4-15B2-4474-B47D-1DE8800A86D7}" dt="2023-10-09T16:05:22.131" v="38" actId="1076"/>
          <ac:picMkLst>
            <pc:docMk/>
            <pc:sldMk cId="1424542917" sldId="256"/>
            <ac:picMk id="4" creationId="{013CCC3F-0772-9718-8D84-7F1809B4D41B}"/>
          </ac:picMkLst>
        </pc:picChg>
        <pc:picChg chg="add mod">
          <ac:chgData name="Giudici Nicole (DOCENTE)" userId="a128ceff-6707-48ca-8f7f-dcfae2b61e16" providerId="ADAL" clId="{E9A58CB4-15B2-4474-B47D-1DE8800A86D7}" dt="2023-10-09T16:11:01.770" v="114" actId="14100"/>
          <ac:picMkLst>
            <pc:docMk/>
            <pc:sldMk cId="1424542917" sldId="256"/>
            <ac:picMk id="6" creationId="{C70F553E-CB8C-680F-BDCB-51773D73FB5E}"/>
          </ac:picMkLst>
        </pc:picChg>
        <pc:picChg chg="add mod">
          <ac:chgData name="Giudici Nicole (DOCENTE)" userId="a128ceff-6707-48ca-8f7f-dcfae2b61e16" providerId="ADAL" clId="{E9A58CB4-15B2-4474-B47D-1DE8800A86D7}" dt="2023-10-09T16:10:55.761" v="112" actId="1076"/>
          <ac:picMkLst>
            <pc:docMk/>
            <pc:sldMk cId="1424542917" sldId="256"/>
            <ac:picMk id="9" creationId="{A089342F-CBD4-4427-AA84-488A1050F62F}"/>
          </ac:picMkLst>
        </pc:picChg>
        <pc:picChg chg="add mod">
          <ac:chgData name="Giudici Nicole (DOCENTE)" userId="a128ceff-6707-48ca-8f7f-dcfae2b61e16" providerId="ADAL" clId="{E9A58CB4-15B2-4474-B47D-1DE8800A86D7}" dt="2023-10-09T16:06:46.306" v="47" actId="1076"/>
          <ac:picMkLst>
            <pc:docMk/>
            <pc:sldMk cId="1424542917" sldId="256"/>
            <ac:picMk id="11" creationId="{DE120090-F98E-FFAB-2904-0F2BAFC0784B}"/>
          </ac:picMkLst>
        </pc:picChg>
        <pc:picChg chg="add mod">
          <ac:chgData name="Giudici Nicole (DOCENTE)" userId="a128ceff-6707-48ca-8f7f-dcfae2b61e16" providerId="ADAL" clId="{E9A58CB4-15B2-4474-B47D-1DE8800A86D7}" dt="2023-10-09T16:11:03.404" v="115" actId="1076"/>
          <ac:picMkLst>
            <pc:docMk/>
            <pc:sldMk cId="1424542917" sldId="256"/>
            <ac:picMk id="14" creationId="{977A1D7B-DEB1-FF6D-75BD-352BC4BCEE4E}"/>
          </ac:picMkLst>
        </pc:picChg>
        <pc:picChg chg="add mod">
          <ac:chgData name="Giudici Nicole (DOCENTE)" userId="a128ceff-6707-48ca-8f7f-dcfae2b61e16" providerId="ADAL" clId="{E9A58CB4-15B2-4474-B47D-1DE8800A86D7}" dt="2023-10-09T16:10:06.786" v="107" actId="14100"/>
          <ac:picMkLst>
            <pc:docMk/>
            <pc:sldMk cId="1424542917" sldId="256"/>
            <ac:picMk id="18" creationId="{5871D9A5-3B7D-27F1-2761-6DE8C9BA7B6B}"/>
          </ac:picMkLst>
        </pc:picChg>
        <pc:picChg chg="add mod">
          <ac:chgData name="Giudici Nicole (DOCENTE)" userId="a128ceff-6707-48ca-8f7f-dcfae2b61e16" providerId="ADAL" clId="{E9A58CB4-15B2-4474-B47D-1DE8800A86D7}" dt="2023-10-09T16:10:51.686" v="111" actId="1076"/>
          <ac:picMkLst>
            <pc:docMk/>
            <pc:sldMk cId="1424542917" sldId="256"/>
            <ac:picMk id="21" creationId="{61744F8F-CEA7-44DB-E622-E95881982C31}"/>
          </ac:picMkLst>
        </pc:picChg>
      </pc:sldChg>
      <pc:sldChg chg="addSp delSp modSp new mod">
        <pc:chgData name="Giudici Nicole (DOCENTE)" userId="a128ceff-6707-48ca-8f7f-dcfae2b61e16" providerId="ADAL" clId="{E9A58CB4-15B2-4474-B47D-1DE8800A86D7}" dt="2023-10-09T16:22:22.005" v="412" actId="20577"/>
        <pc:sldMkLst>
          <pc:docMk/>
          <pc:sldMk cId="2924309434" sldId="257"/>
        </pc:sldMkLst>
        <pc:spChg chg="add mod">
          <ac:chgData name="Giudici Nicole (DOCENTE)" userId="a128ceff-6707-48ca-8f7f-dcfae2b61e16" providerId="ADAL" clId="{E9A58CB4-15B2-4474-B47D-1DE8800A86D7}" dt="2023-10-09T16:22:22.005" v="412" actId="20577"/>
          <ac:spMkLst>
            <pc:docMk/>
            <pc:sldMk cId="2924309434" sldId="257"/>
            <ac:spMk id="2" creationId="{AC0B3DEF-7C0C-AB41-3B49-9FEB863671C3}"/>
          </ac:spMkLst>
        </pc:spChg>
        <pc:spChg chg="add del mod">
          <ac:chgData name="Giudici Nicole (DOCENTE)" userId="a128ceff-6707-48ca-8f7f-dcfae2b61e16" providerId="ADAL" clId="{E9A58CB4-15B2-4474-B47D-1DE8800A86D7}" dt="2023-10-09T16:21:16.291" v="375" actId="478"/>
          <ac:spMkLst>
            <pc:docMk/>
            <pc:sldMk cId="2924309434" sldId="257"/>
            <ac:spMk id="5" creationId="{E49F277E-DA03-2140-C320-C7E6E82166D1}"/>
          </ac:spMkLst>
        </pc:spChg>
        <pc:picChg chg="add mod">
          <ac:chgData name="Giudici Nicole (DOCENTE)" userId="a128ceff-6707-48ca-8f7f-dcfae2b61e16" providerId="ADAL" clId="{E9A58CB4-15B2-4474-B47D-1DE8800A86D7}" dt="2023-10-09T16:21:37.380" v="382" actId="1076"/>
          <ac:picMkLst>
            <pc:docMk/>
            <pc:sldMk cId="2924309434" sldId="257"/>
            <ac:picMk id="4" creationId="{876FDC23-190A-34E1-5A4F-251266488739}"/>
          </ac:picMkLst>
        </pc:picChg>
      </pc:sldChg>
      <pc:sldChg chg="modSp mod">
        <pc:chgData name="Giudici Nicole (DOCENTE)" userId="a128ceff-6707-48ca-8f7f-dcfae2b61e16" providerId="ADAL" clId="{E9A58CB4-15B2-4474-B47D-1DE8800A86D7}" dt="2023-12-20T10:26:24.008" v="413" actId="1076"/>
        <pc:sldMkLst>
          <pc:docMk/>
          <pc:sldMk cId="3285254094" sldId="258"/>
        </pc:sldMkLst>
        <pc:spChg chg="mod">
          <ac:chgData name="Giudici Nicole (DOCENTE)" userId="a128ceff-6707-48ca-8f7f-dcfae2b61e16" providerId="ADAL" clId="{E9A58CB4-15B2-4474-B47D-1DE8800A86D7}" dt="2023-12-20T10:26:24.008" v="413" actId="1076"/>
          <ac:spMkLst>
            <pc:docMk/>
            <pc:sldMk cId="3285254094" sldId="258"/>
            <ac:spMk id="2" creationId="{9DDC04F7-AA86-DBFB-A546-4A572C321C82}"/>
          </ac:spMkLst>
        </pc:spChg>
      </pc:sldChg>
    </pc:docChg>
  </pc:docChgLst>
  <pc:docChgLst>
    <pc:chgData name="Giudici Nicole (DOCENTE)" userId="a128ceff-6707-48ca-8f7f-dcfae2b61e16" providerId="ADAL" clId="{366B1A03-2111-4DBE-BD97-BB94EC19FC55}"/>
    <pc:docChg chg="delSld">
      <pc:chgData name="Giudici Nicole (DOCENTE)" userId="a128ceff-6707-48ca-8f7f-dcfae2b61e16" providerId="ADAL" clId="{366B1A03-2111-4DBE-BD97-BB94EC19FC55}" dt="2024-01-30T08:02:05.032" v="1" actId="47"/>
      <pc:docMkLst>
        <pc:docMk/>
      </pc:docMkLst>
      <pc:sldChg chg="del">
        <pc:chgData name="Giudici Nicole (DOCENTE)" userId="a128ceff-6707-48ca-8f7f-dcfae2b61e16" providerId="ADAL" clId="{366B1A03-2111-4DBE-BD97-BB94EC19FC55}" dt="2024-01-30T08:02:04.113" v="0" actId="47"/>
        <pc:sldMkLst>
          <pc:docMk/>
          <pc:sldMk cId="1424542917" sldId="256"/>
        </pc:sldMkLst>
      </pc:sldChg>
      <pc:sldChg chg="del">
        <pc:chgData name="Giudici Nicole (DOCENTE)" userId="a128ceff-6707-48ca-8f7f-dcfae2b61e16" providerId="ADAL" clId="{366B1A03-2111-4DBE-BD97-BB94EC19FC55}" dt="2024-01-30T08:02:05.032" v="1" actId="47"/>
        <pc:sldMkLst>
          <pc:docMk/>
          <pc:sldMk cId="2924309434" sldId="257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4863499-E164-AE4E-7CC9-E07764EDE3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it-CH"/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410BBF52-0918-4BA1-9A00-7EA78CE704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it-CH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3E30BBB7-D3A7-55F4-7FEF-2E6F93A0CA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0B911-A069-4144-A5AC-01B0B8DE11D4}" type="datetimeFigureOut">
              <a:rPr lang="it-CH" smtClean="0"/>
              <a:t>30.01.2024</a:t>
            </a:fld>
            <a:endParaRPr lang="it-CH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81A68A6D-FA07-7FC2-C73C-52FC748F40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CH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68099D6-D46A-242A-BA9C-0EBFC7448F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6A2D1-58B4-4144-811C-33EBC96E752A}" type="slidenum">
              <a:rPr lang="it-CH" smtClean="0"/>
              <a:t>‹N›</a:t>
            </a:fld>
            <a:endParaRPr lang="it-CH"/>
          </a:p>
        </p:txBody>
      </p:sp>
    </p:spTree>
    <p:extLst>
      <p:ext uri="{BB962C8B-B14F-4D97-AF65-F5344CB8AC3E}">
        <p14:creationId xmlns:p14="http://schemas.microsoft.com/office/powerpoint/2010/main" val="10973009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FDB2224-23F1-B992-3F03-D90B4EFD0D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it-CH"/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2531CEFD-C3CE-0E66-C07C-887051A6DD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it-CH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4343523F-C40C-233D-7E5A-D22F9F8E89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0B911-A069-4144-A5AC-01B0B8DE11D4}" type="datetimeFigureOut">
              <a:rPr lang="it-CH" smtClean="0"/>
              <a:t>30.01.2024</a:t>
            </a:fld>
            <a:endParaRPr lang="it-CH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D7FD12B3-0854-0E90-7545-1FE337C145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CH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E5B6406A-42A1-74D2-C491-0FEAE2CA52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6A2D1-58B4-4144-811C-33EBC96E752A}" type="slidenum">
              <a:rPr lang="it-CH" smtClean="0"/>
              <a:t>‹N›</a:t>
            </a:fld>
            <a:endParaRPr lang="it-CH"/>
          </a:p>
        </p:txBody>
      </p:sp>
    </p:spTree>
    <p:extLst>
      <p:ext uri="{BB962C8B-B14F-4D97-AF65-F5344CB8AC3E}">
        <p14:creationId xmlns:p14="http://schemas.microsoft.com/office/powerpoint/2010/main" val="9859619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4BE18718-32DA-71E1-F8A9-8DEB5F28DDA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it-CH"/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F58F395A-F3C7-923D-1EB2-7E5935D274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it-CH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05C6232F-4015-8639-961F-D34757AC17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0B911-A069-4144-A5AC-01B0B8DE11D4}" type="datetimeFigureOut">
              <a:rPr lang="it-CH" smtClean="0"/>
              <a:t>30.01.2024</a:t>
            </a:fld>
            <a:endParaRPr lang="it-CH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0E0397A-DC81-1BE2-3578-164BC60FE8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CH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744C5D9-E356-E3D4-6CAA-68FB999C8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6A2D1-58B4-4144-811C-33EBC96E752A}" type="slidenum">
              <a:rPr lang="it-CH" smtClean="0"/>
              <a:t>‹N›</a:t>
            </a:fld>
            <a:endParaRPr lang="it-CH"/>
          </a:p>
        </p:txBody>
      </p:sp>
    </p:spTree>
    <p:extLst>
      <p:ext uri="{BB962C8B-B14F-4D97-AF65-F5344CB8AC3E}">
        <p14:creationId xmlns:p14="http://schemas.microsoft.com/office/powerpoint/2010/main" val="1699232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712AD8D-1290-010C-1758-23CF5573F8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it-CH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8623CB24-B670-C499-AD69-7136F896F2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it-CH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B0CEB741-E5F1-1D76-AD0E-626C4CF154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0B911-A069-4144-A5AC-01B0B8DE11D4}" type="datetimeFigureOut">
              <a:rPr lang="it-CH" smtClean="0"/>
              <a:t>30.01.2024</a:t>
            </a:fld>
            <a:endParaRPr lang="it-CH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70881B09-D102-B00F-D3F2-01D9321DBA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CH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10CA656A-9ABD-78B5-D02C-4C7C5BB3F0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6A2D1-58B4-4144-811C-33EBC96E752A}" type="slidenum">
              <a:rPr lang="it-CH" smtClean="0"/>
              <a:t>‹N›</a:t>
            </a:fld>
            <a:endParaRPr lang="it-CH"/>
          </a:p>
        </p:txBody>
      </p:sp>
    </p:spTree>
    <p:extLst>
      <p:ext uri="{BB962C8B-B14F-4D97-AF65-F5344CB8AC3E}">
        <p14:creationId xmlns:p14="http://schemas.microsoft.com/office/powerpoint/2010/main" val="16451087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6CF2A94-4339-1BA9-A6D5-244445084F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it-CH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919114AB-EE2B-66BE-EAAA-2C644B3A28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6999DF7E-2A8F-5E9E-9FAE-07B1D0B868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0B911-A069-4144-A5AC-01B0B8DE11D4}" type="datetimeFigureOut">
              <a:rPr lang="it-CH" smtClean="0"/>
              <a:t>30.01.2024</a:t>
            </a:fld>
            <a:endParaRPr lang="it-CH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579B3CA3-D3DC-40E4-19A8-32F2DBC229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CH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1892040C-E996-5D33-038B-36BDA4C869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6A2D1-58B4-4144-811C-33EBC96E752A}" type="slidenum">
              <a:rPr lang="it-CH" smtClean="0"/>
              <a:t>‹N›</a:t>
            </a:fld>
            <a:endParaRPr lang="it-CH"/>
          </a:p>
        </p:txBody>
      </p:sp>
    </p:spTree>
    <p:extLst>
      <p:ext uri="{BB962C8B-B14F-4D97-AF65-F5344CB8AC3E}">
        <p14:creationId xmlns:p14="http://schemas.microsoft.com/office/powerpoint/2010/main" val="36705137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FD7FF79-01C3-A4A1-DD80-5320A406C7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it-CH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D19A404-40A3-75CE-B680-A898124CBC7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it-CH"/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A1BB47BD-2FFD-9226-50C6-E258442CA1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it-CH"/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1784F457-BB7B-162A-DEF0-00F2714543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0B911-A069-4144-A5AC-01B0B8DE11D4}" type="datetimeFigureOut">
              <a:rPr lang="it-CH" smtClean="0"/>
              <a:t>30.01.2024</a:t>
            </a:fld>
            <a:endParaRPr lang="it-CH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6710D802-0D86-35BC-D227-FED2EB0699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CH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3F51FB49-A5B7-5B1A-C955-EF79CE2C52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6A2D1-58B4-4144-811C-33EBC96E752A}" type="slidenum">
              <a:rPr lang="it-CH" smtClean="0"/>
              <a:t>‹N›</a:t>
            </a:fld>
            <a:endParaRPr lang="it-CH"/>
          </a:p>
        </p:txBody>
      </p:sp>
    </p:spTree>
    <p:extLst>
      <p:ext uri="{BB962C8B-B14F-4D97-AF65-F5344CB8AC3E}">
        <p14:creationId xmlns:p14="http://schemas.microsoft.com/office/powerpoint/2010/main" val="38165006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8A5DB1B-5425-6FB5-78BD-2E9FBAA7A6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it-CH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A2936529-C8B3-1323-26CA-C74D1F326C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69210CC0-1B5B-80A4-4919-51D3DED888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it-CH"/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3826D92B-BD43-5E7E-7598-78284AD635E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DDE1EFB9-B806-95FE-2264-C8CC22C77ED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it-CH"/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B51EA53E-9E03-4BD3-9EDB-67A26EEEAB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0B911-A069-4144-A5AC-01B0B8DE11D4}" type="datetimeFigureOut">
              <a:rPr lang="it-CH" smtClean="0"/>
              <a:t>30.01.2024</a:t>
            </a:fld>
            <a:endParaRPr lang="it-CH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BD5BA513-3070-D989-20A2-06C7453ABC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CH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41C857A9-7C2E-64A9-33B1-FBFDA4BE79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6A2D1-58B4-4144-811C-33EBC96E752A}" type="slidenum">
              <a:rPr lang="it-CH" smtClean="0"/>
              <a:t>‹N›</a:t>
            </a:fld>
            <a:endParaRPr lang="it-CH"/>
          </a:p>
        </p:txBody>
      </p:sp>
    </p:spTree>
    <p:extLst>
      <p:ext uri="{BB962C8B-B14F-4D97-AF65-F5344CB8AC3E}">
        <p14:creationId xmlns:p14="http://schemas.microsoft.com/office/powerpoint/2010/main" val="28283729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2E73B68-D40B-8EB3-7945-D609092693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it-CH"/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EA3AF379-7D4E-F60C-8D6F-F35EADE8C2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0B911-A069-4144-A5AC-01B0B8DE11D4}" type="datetimeFigureOut">
              <a:rPr lang="it-CH" smtClean="0"/>
              <a:t>30.01.2024</a:t>
            </a:fld>
            <a:endParaRPr lang="it-CH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BC6D23CB-DF22-84A8-A25B-97D707CDA7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CH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F262572F-D6E0-66E5-8B48-FF83797A58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6A2D1-58B4-4144-811C-33EBC96E752A}" type="slidenum">
              <a:rPr lang="it-CH" smtClean="0"/>
              <a:t>‹N›</a:t>
            </a:fld>
            <a:endParaRPr lang="it-CH"/>
          </a:p>
        </p:txBody>
      </p:sp>
    </p:spTree>
    <p:extLst>
      <p:ext uri="{BB962C8B-B14F-4D97-AF65-F5344CB8AC3E}">
        <p14:creationId xmlns:p14="http://schemas.microsoft.com/office/powerpoint/2010/main" val="30836806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17B4A0C3-6C78-D60F-BB4F-824938A169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0B911-A069-4144-A5AC-01B0B8DE11D4}" type="datetimeFigureOut">
              <a:rPr lang="it-CH" smtClean="0"/>
              <a:t>30.01.2024</a:t>
            </a:fld>
            <a:endParaRPr lang="it-CH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3C4207CA-3707-D06F-62A2-4B25033966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CH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E81CB6BC-61F3-73AE-4485-9B8E1FF089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6A2D1-58B4-4144-811C-33EBC96E752A}" type="slidenum">
              <a:rPr lang="it-CH" smtClean="0"/>
              <a:t>‹N›</a:t>
            </a:fld>
            <a:endParaRPr lang="it-CH"/>
          </a:p>
        </p:txBody>
      </p:sp>
    </p:spTree>
    <p:extLst>
      <p:ext uri="{BB962C8B-B14F-4D97-AF65-F5344CB8AC3E}">
        <p14:creationId xmlns:p14="http://schemas.microsoft.com/office/powerpoint/2010/main" val="37596568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235414A-78DA-BA3D-C3F8-50386DF36A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it-CH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5B7A2631-EAF4-B4CD-9D66-51127CD3A5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it-CH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5521310F-1A7B-CAF4-35D4-08EA1FB04A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379D48E9-ADA0-D7DD-B424-526C68FFA7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0B911-A069-4144-A5AC-01B0B8DE11D4}" type="datetimeFigureOut">
              <a:rPr lang="it-CH" smtClean="0"/>
              <a:t>30.01.2024</a:t>
            </a:fld>
            <a:endParaRPr lang="it-CH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D0BA5D5C-B416-C789-E517-E438E3F84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CH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AA73890C-919C-311F-B0F5-97196881A1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6A2D1-58B4-4144-811C-33EBC96E752A}" type="slidenum">
              <a:rPr lang="it-CH" smtClean="0"/>
              <a:t>‹N›</a:t>
            </a:fld>
            <a:endParaRPr lang="it-CH"/>
          </a:p>
        </p:txBody>
      </p:sp>
    </p:spTree>
    <p:extLst>
      <p:ext uri="{BB962C8B-B14F-4D97-AF65-F5344CB8AC3E}">
        <p14:creationId xmlns:p14="http://schemas.microsoft.com/office/powerpoint/2010/main" val="2065497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BE0E101-45ED-AD0C-B337-F87742155A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it-CH"/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91031E11-C05A-65A3-07BC-E38B2D752C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CH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888AEC1C-06FE-D320-4C39-4A40A27C3A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B9FA8DC9-9C14-6908-E220-A6D35E9913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0B911-A069-4144-A5AC-01B0B8DE11D4}" type="datetimeFigureOut">
              <a:rPr lang="it-CH" smtClean="0"/>
              <a:t>30.01.2024</a:t>
            </a:fld>
            <a:endParaRPr lang="it-CH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AA78EA63-49B8-ACF4-BC4B-1EF1CD4A22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CH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E1088082-540E-44E7-3A62-0C33C2378A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6A2D1-58B4-4144-811C-33EBC96E752A}" type="slidenum">
              <a:rPr lang="it-CH" smtClean="0"/>
              <a:t>‹N›</a:t>
            </a:fld>
            <a:endParaRPr lang="it-CH"/>
          </a:p>
        </p:txBody>
      </p:sp>
    </p:spTree>
    <p:extLst>
      <p:ext uri="{BB962C8B-B14F-4D97-AF65-F5344CB8AC3E}">
        <p14:creationId xmlns:p14="http://schemas.microsoft.com/office/powerpoint/2010/main" val="13564438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A01A2872-B6A8-37A2-D370-9EEE27A3A4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it-CH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00706513-673A-8390-DD11-E3B788B95F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it-CH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F67F66D8-9016-8937-8320-DF1257BFF5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A0B911-A069-4144-A5AC-01B0B8DE11D4}" type="datetimeFigureOut">
              <a:rPr lang="it-CH" smtClean="0"/>
              <a:t>30.01.2024</a:t>
            </a:fld>
            <a:endParaRPr lang="it-CH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11808D81-A89B-A211-1B69-DA6D3F2253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CH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5CDA9A6B-51F3-1352-5B7D-51F1C28C37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B6A2D1-58B4-4144-811C-33EBC96E752A}" type="slidenum">
              <a:rPr lang="it-CH" smtClean="0"/>
              <a:t>‹N›</a:t>
            </a:fld>
            <a:endParaRPr lang="it-CH"/>
          </a:p>
        </p:txBody>
      </p:sp>
    </p:spTree>
    <p:extLst>
      <p:ext uri="{BB962C8B-B14F-4D97-AF65-F5344CB8AC3E}">
        <p14:creationId xmlns:p14="http://schemas.microsoft.com/office/powerpoint/2010/main" val="11582702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CH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9DDC04F7-AA86-DBFB-A546-4A572C321C82}"/>
              </a:ext>
            </a:extLst>
          </p:cNvPr>
          <p:cNvSpPr txBox="1"/>
          <p:nvPr/>
        </p:nvSpPr>
        <p:spPr>
          <a:xfrm>
            <a:off x="1706387" y="1105473"/>
            <a:ext cx="550817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400" dirty="0">
                <a:latin typeface="Verdana" panose="020B0604030504040204" pitchFamily="34" charset="0"/>
                <a:ea typeface="Verdana" panose="020B0604030504040204" pitchFamily="34" charset="0"/>
              </a:rPr>
              <a:t>Wir </a:t>
            </a:r>
            <a:r>
              <a:rPr lang="it-IT" sz="4400" dirty="0" err="1">
                <a:latin typeface="Verdana" panose="020B0604030504040204" pitchFamily="34" charset="0"/>
                <a:ea typeface="Verdana" panose="020B0604030504040204" pitchFamily="34" charset="0"/>
              </a:rPr>
              <a:t>sind</a:t>
            </a:r>
            <a:r>
              <a:rPr lang="it-IT" sz="44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it-IT" sz="4400" dirty="0" err="1">
                <a:latin typeface="Verdana" panose="020B0604030504040204" pitchFamily="34" charset="0"/>
                <a:ea typeface="Verdana" panose="020B0604030504040204" pitchFamily="34" charset="0"/>
              </a:rPr>
              <a:t>fertig</a:t>
            </a:r>
            <a:r>
              <a:rPr lang="it-IT" sz="4400" dirty="0">
                <a:latin typeface="Verdana" panose="020B0604030504040204" pitchFamily="34" charset="0"/>
                <a:ea typeface="Verdana" panose="020B0604030504040204" pitchFamily="34" charset="0"/>
              </a:rPr>
              <a:t>!</a:t>
            </a:r>
          </a:p>
          <a:p>
            <a:endParaRPr lang="it-IT" sz="4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it-IT" sz="4400" dirty="0" err="1">
                <a:latin typeface="Verdana" panose="020B0604030504040204" pitchFamily="34" charset="0"/>
                <a:ea typeface="Verdana" panose="020B0604030504040204" pitchFamily="34" charset="0"/>
              </a:rPr>
              <a:t>Ziel</a:t>
            </a:r>
            <a:r>
              <a:rPr lang="it-IT" sz="44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it-IT" sz="4400" dirty="0" err="1">
                <a:latin typeface="Verdana" panose="020B0604030504040204" pitchFamily="34" charset="0"/>
                <a:ea typeface="Verdana" panose="020B0604030504040204" pitchFamily="34" charset="0"/>
              </a:rPr>
              <a:t>erreicht</a:t>
            </a:r>
            <a:r>
              <a:rPr lang="it-IT" sz="4400" dirty="0">
                <a:latin typeface="Verdana" panose="020B0604030504040204" pitchFamily="34" charset="0"/>
                <a:ea typeface="Verdana" panose="020B0604030504040204" pitchFamily="34" charset="0"/>
              </a:rPr>
              <a:t>?</a:t>
            </a:r>
            <a:endParaRPr lang="it-CH" dirty="0"/>
          </a:p>
        </p:txBody>
      </p:sp>
      <p:pic>
        <p:nvPicPr>
          <p:cNvPr id="3" name="Picture 2" descr="Simbolo Del Bersaglio Dell'obiettivo Illustrazione Vettoriale -  Illustrazione di gioco, concorrenza: 98274973">
            <a:extLst>
              <a:ext uri="{FF2B5EF4-FFF2-40B4-BE49-F238E27FC236}">
                <a16:creationId xmlns:a16="http://schemas.microsoft.com/office/drawing/2014/main" id="{F67C8393-48FB-018D-4080-D97A42F42F4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65" t="13059" r="9182" b="20357"/>
          <a:stretch/>
        </p:blipFill>
        <p:spPr bwMode="auto">
          <a:xfrm>
            <a:off x="6458041" y="2254934"/>
            <a:ext cx="1513034" cy="1304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SVG, Vettoriale - Emoticon Con Così Così Segno Della Mano. Image 12365111">
            <a:extLst>
              <a:ext uri="{FF2B5EF4-FFF2-40B4-BE49-F238E27FC236}">
                <a16:creationId xmlns:a16="http://schemas.microsoft.com/office/drawing/2014/main" id="{42F5C14D-719D-B1CB-0D64-738D0EAF65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2834" y="3923337"/>
            <a:ext cx="1862298" cy="1829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SVG, Vettoriale - Emoticon Con Così Così Segno Della Mano. Image 12365111">
            <a:extLst>
              <a:ext uri="{FF2B5EF4-FFF2-40B4-BE49-F238E27FC236}">
                <a16:creationId xmlns:a16="http://schemas.microsoft.com/office/drawing/2014/main" id="{F3529C76-CDEA-DF57-F427-544EC3E80C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8878" y="4407614"/>
            <a:ext cx="2321453" cy="1458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Emoticon Carina Con Pollice In Giù Emoji Smiley Illustrazione Vettoriale -  Immagini vettoriali stock e altre immagini di Emoticon - iStock">
            <a:extLst>
              <a:ext uri="{FF2B5EF4-FFF2-40B4-BE49-F238E27FC236}">
                <a16:creationId xmlns:a16="http://schemas.microsoft.com/office/drawing/2014/main" id="{B8D01A7B-E784-CE14-639A-BFDE51586A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2185" y="4059149"/>
            <a:ext cx="1782245" cy="1782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525409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</Words>
  <Application>Microsoft Office PowerPoint</Application>
  <PresentationFormat>Widescreen</PresentationFormat>
  <Paragraphs>3</Paragraphs>
  <Slides>1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Verdana</vt:lpstr>
      <vt:lpstr>Tema di Office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Giudici Nicole (DOCENTE)</dc:creator>
  <cp:lastModifiedBy>Giudici Nicole (DOCENTE)</cp:lastModifiedBy>
  <cp:revision>2</cp:revision>
  <dcterms:created xsi:type="dcterms:W3CDTF">2023-10-09T16:02:51Z</dcterms:created>
  <dcterms:modified xsi:type="dcterms:W3CDTF">2024-01-30T08:02:07Z</dcterms:modified>
</cp:coreProperties>
</file>