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56" r:id="rId4"/>
    <p:sldId id="257" r:id="rId5"/>
    <p:sldId id="259" r:id="rId6"/>
    <p:sldId id="261" r:id="rId7"/>
  </p:sldIdLst>
  <p:sldSz cx="12192000" cy="6858000"/>
  <p:notesSz cx="6858000" cy="9144000"/>
  <p:defaultTextStyle>
    <a:defPPr>
      <a:defRPr lang="it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AF7F73-7F27-4DCE-B919-B1A97A2815A2}" v="11" dt="2024-01-30T07:59:00.2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udici Nicole (DOCENTE)" userId="a128ceff-6707-48ca-8f7f-dcfae2b61e16" providerId="ADAL" clId="{E9A58CB4-15B2-4474-B47D-1DE8800A86D7}"/>
    <pc:docChg chg="undo custSel addSld modSld">
      <pc:chgData name="Giudici Nicole (DOCENTE)" userId="a128ceff-6707-48ca-8f7f-dcfae2b61e16" providerId="ADAL" clId="{E9A58CB4-15B2-4474-B47D-1DE8800A86D7}" dt="2023-12-20T10:26:24.008" v="413" actId="1076"/>
      <pc:docMkLst>
        <pc:docMk/>
      </pc:docMkLst>
      <pc:sldChg chg="addSp delSp modSp new mod">
        <pc:chgData name="Giudici Nicole (DOCENTE)" userId="a128ceff-6707-48ca-8f7f-dcfae2b61e16" providerId="ADAL" clId="{E9A58CB4-15B2-4474-B47D-1DE8800A86D7}" dt="2023-10-09T16:11:03.404" v="115" actId="1076"/>
        <pc:sldMkLst>
          <pc:docMk/>
          <pc:sldMk cId="1424542917" sldId="256"/>
        </pc:sldMkLst>
        <pc:spChg chg="add del mod">
          <ac:chgData name="Giudici Nicole (DOCENTE)" userId="a128ceff-6707-48ca-8f7f-dcfae2b61e16" providerId="ADAL" clId="{E9A58CB4-15B2-4474-B47D-1DE8800A86D7}" dt="2023-10-09T16:07:39.929" v="58" actId="478"/>
          <ac:spMkLst>
            <pc:docMk/>
            <pc:sldMk cId="1424542917" sldId="256"/>
            <ac:spMk id="2" creationId="{73EDC87E-B387-EFB2-350D-627B26F5F5F7}"/>
          </ac:spMkLst>
        </pc:spChg>
        <pc:spChg chg="add del mod">
          <ac:chgData name="Giudici Nicole (DOCENTE)" userId="a128ceff-6707-48ca-8f7f-dcfae2b61e16" providerId="ADAL" clId="{E9A58CB4-15B2-4474-B47D-1DE8800A86D7}" dt="2023-10-09T16:09:27.491" v="100" actId="478"/>
          <ac:spMkLst>
            <pc:docMk/>
            <pc:sldMk cId="1424542917" sldId="256"/>
            <ac:spMk id="7" creationId="{A59FBDAB-4D9F-B7B3-6F29-B4788A5F10CB}"/>
          </ac:spMkLst>
        </pc:spChg>
        <pc:spChg chg="add del mod">
          <ac:chgData name="Giudici Nicole (DOCENTE)" userId="a128ceff-6707-48ca-8f7f-dcfae2b61e16" providerId="ADAL" clId="{E9A58CB4-15B2-4474-B47D-1DE8800A86D7}" dt="2023-10-09T16:07:33.651" v="57"/>
          <ac:spMkLst>
            <pc:docMk/>
            <pc:sldMk cId="1424542917" sldId="256"/>
            <ac:spMk id="12" creationId="{D494C9B9-7A36-91B1-0B1B-F1F4408B4237}"/>
          </ac:spMkLst>
        </pc:spChg>
        <pc:spChg chg="add del mod">
          <ac:chgData name="Giudici Nicole (DOCENTE)" userId="a128ceff-6707-48ca-8f7f-dcfae2b61e16" providerId="ADAL" clId="{E9A58CB4-15B2-4474-B47D-1DE8800A86D7}" dt="2023-10-09T16:07:33.648" v="55" actId="478"/>
          <ac:spMkLst>
            <pc:docMk/>
            <pc:sldMk cId="1424542917" sldId="256"/>
            <ac:spMk id="15" creationId="{3354BB38-0541-8584-BAE5-C1517735B272}"/>
          </ac:spMkLst>
        </pc:spChg>
        <pc:spChg chg="add mod">
          <ac:chgData name="Giudici Nicole (DOCENTE)" userId="a128ceff-6707-48ca-8f7f-dcfae2b61e16" providerId="ADAL" clId="{E9A58CB4-15B2-4474-B47D-1DE8800A86D7}" dt="2023-10-09T16:09:10.587" v="97" actId="20577"/>
          <ac:spMkLst>
            <pc:docMk/>
            <pc:sldMk cId="1424542917" sldId="256"/>
            <ac:spMk id="16" creationId="{F9B833D2-7370-B236-AD09-5FFE46DBEC03}"/>
          </ac:spMkLst>
        </pc:spChg>
        <pc:spChg chg="add del mod">
          <ac:chgData name="Giudici Nicole (DOCENTE)" userId="a128ceff-6707-48ca-8f7f-dcfae2b61e16" providerId="ADAL" clId="{E9A58CB4-15B2-4474-B47D-1DE8800A86D7}" dt="2023-10-09T16:10:02.489" v="106" actId="478"/>
          <ac:spMkLst>
            <pc:docMk/>
            <pc:sldMk cId="1424542917" sldId="256"/>
            <ac:spMk id="19" creationId="{F9CA867F-9BB5-61CD-4B3C-F5E343DFBCF8}"/>
          </ac:spMkLst>
        </pc:spChg>
        <pc:spChg chg="add del mod">
          <ac:chgData name="Giudici Nicole (DOCENTE)" userId="a128ceff-6707-48ca-8f7f-dcfae2b61e16" providerId="ADAL" clId="{E9A58CB4-15B2-4474-B47D-1DE8800A86D7}" dt="2023-10-09T16:10:45.756" v="110" actId="478"/>
          <ac:spMkLst>
            <pc:docMk/>
            <pc:sldMk cId="1424542917" sldId="256"/>
            <ac:spMk id="22" creationId="{E1CCD23C-ABD0-C0B2-0CA7-7B98625936C9}"/>
          </ac:spMkLst>
        </pc:spChg>
        <pc:picChg chg="add mod">
          <ac:chgData name="Giudici Nicole (DOCENTE)" userId="a128ceff-6707-48ca-8f7f-dcfae2b61e16" providerId="ADAL" clId="{E9A58CB4-15B2-4474-B47D-1DE8800A86D7}" dt="2023-10-09T16:05:22.131" v="38" actId="1076"/>
          <ac:picMkLst>
            <pc:docMk/>
            <pc:sldMk cId="1424542917" sldId="256"/>
            <ac:picMk id="4" creationId="{013CCC3F-0772-9718-8D84-7F1809B4D41B}"/>
          </ac:picMkLst>
        </pc:picChg>
        <pc:picChg chg="add mod">
          <ac:chgData name="Giudici Nicole (DOCENTE)" userId="a128ceff-6707-48ca-8f7f-dcfae2b61e16" providerId="ADAL" clId="{E9A58CB4-15B2-4474-B47D-1DE8800A86D7}" dt="2023-10-09T16:11:01.770" v="114" actId="14100"/>
          <ac:picMkLst>
            <pc:docMk/>
            <pc:sldMk cId="1424542917" sldId="256"/>
            <ac:picMk id="6" creationId="{C70F553E-CB8C-680F-BDCB-51773D73FB5E}"/>
          </ac:picMkLst>
        </pc:picChg>
        <pc:picChg chg="add mod">
          <ac:chgData name="Giudici Nicole (DOCENTE)" userId="a128ceff-6707-48ca-8f7f-dcfae2b61e16" providerId="ADAL" clId="{E9A58CB4-15B2-4474-B47D-1DE8800A86D7}" dt="2023-10-09T16:10:55.761" v="112" actId="1076"/>
          <ac:picMkLst>
            <pc:docMk/>
            <pc:sldMk cId="1424542917" sldId="256"/>
            <ac:picMk id="9" creationId="{A089342F-CBD4-4427-AA84-488A1050F62F}"/>
          </ac:picMkLst>
        </pc:picChg>
        <pc:picChg chg="add mod">
          <ac:chgData name="Giudici Nicole (DOCENTE)" userId="a128ceff-6707-48ca-8f7f-dcfae2b61e16" providerId="ADAL" clId="{E9A58CB4-15B2-4474-B47D-1DE8800A86D7}" dt="2023-10-09T16:06:46.306" v="47" actId="1076"/>
          <ac:picMkLst>
            <pc:docMk/>
            <pc:sldMk cId="1424542917" sldId="256"/>
            <ac:picMk id="11" creationId="{DE120090-F98E-FFAB-2904-0F2BAFC0784B}"/>
          </ac:picMkLst>
        </pc:picChg>
        <pc:picChg chg="add mod">
          <ac:chgData name="Giudici Nicole (DOCENTE)" userId="a128ceff-6707-48ca-8f7f-dcfae2b61e16" providerId="ADAL" clId="{E9A58CB4-15B2-4474-B47D-1DE8800A86D7}" dt="2023-10-09T16:11:03.404" v="115" actId="1076"/>
          <ac:picMkLst>
            <pc:docMk/>
            <pc:sldMk cId="1424542917" sldId="256"/>
            <ac:picMk id="14" creationId="{977A1D7B-DEB1-FF6D-75BD-352BC4BCEE4E}"/>
          </ac:picMkLst>
        </pc:picChg>
        <pc:picChg chg="add mod">
          <ac:chgData name="Giudici Nicole (DOCENTE)" userId="a128ceff-6707-48ca-8f7f-dcfae2b61e16" providerId="ADAL" clId="{E9A58CB4-15B2-4474-B47D-1DE8800A86D7}" dt="2023-10-09T16:10:06.786" v="107" actId="14100"/>
          <ac:picMkLst>
            <pc:docMk/>
            <pc:sldMk cId="1424542917" sldId="256"/>
            <ac:picMk id="18" creationId="{5871D9A5-3B7D-27F1-2761-6DE8C9BA7B6B}"/>
          </ac:picMkLst>
        </pc:picChg>
        <pc:picChg chg="add mod">
          <ac:chgData name="Giudici Nicole (DOCENTE)" userId="a128ceff-6707-48ca-8f7f-dcfae2b61e16" providerId="ADAL" clId="{E9A58CB4-15B2-4474-B47D-1DE8800A86D7}" dt="2023-10-09T16:10:51.686" v="111" actId="1076"/>
          <ac:picMkLst>
            <pc:docMk/>
            <pc:sldMk cId="1424542917" sldId="256"/>
            <ac:picMk id="21" creationId="{61744F8F-CEA7-44DB-E622-E95881982C31}"/>
          </ac:picMkLst>
        </pc:picChg>
      </pc:sldChg>
      <pc:sldChg chg="addSp delSp modSp new mod">
        <pc:chgData name="Giudici Nicole (DOCENTE)" userId="a128ceff-6707-48ca-8f7f-dcfae2b61e16" providerId="ADAL" clId="{E9A58CB4-15B2-4474-B47D-1DE8800A86D7}" dt="2023-10-09T16:22:22.005" v="412" actId="20577"/>
        <pc:sldMkLst>
          <pc:docMk/>
          <pc:sldMk cId="2924309434" sldId="257"/>
        </pc:sldMkLst>
        <pc:spChg chg="add mod">
          <ac:chgData name="Giudici Nicole (DOCENTE)" userId="a128ceff-6707-48ca-8f7f-dcfae2b61e16" providerId="ADAL" clId="{E9A58CB4-15B2-4474-B47D-1DE8800A86D7}" dt="2023-10-09T16:22:22.005" v="412" actId="20577"/>
          <ac:spMkLst>
            <pc:docMk/>
            <pc:sldMk cId="2924309434" sldId="257"/>
            <ac:spMk id="2" creationId="{AC0B3DEF-7C0C-AB41-3B49-9FEB863671C3}"/>
          </ac:spMkLst>
        </pc:spChg>
        <pc:spChg chg="add del mod">
          <ac:chgData name="Giudici Nicole (DOCENTE)" userId="a128ceff-6707-48ca-8f7f-dcfae2b61e16" providerId="ADAL" clId="{E9A58CB4-15B2-4474-B47D-1DE8800A86D7}" dt="2023-10-09T16:21:16.291" v="375" actId="478"/>
          <ac:spMkLst>
            <pc:docMk/>
            <pc:sldMk cId="2924309434" sldId="257"/>
            <ac:spMk id="5" creationId="{E49F277E-DA03-2140-C320-C7E6E82166D1}"/>
          </ac:spMkLst>
        </pc:spChg>
        <pc:picChg chg="add mod">
          <ac:chgData name="Giudici Nicole (DOCENTE)" userId="a128ceff-6707-48ca-8f7f-dcfae2b61e16" providerId="ADAL" clId="{E9A58CB4-15B2-4474-B47D-1DE8800A86D7}" dt="2023-10-09T16:21:37.380" v="382" actId="1076"/>
          <ac:picMkLst>
            <pc:docMk/>
            <pc:sldMk cId="2924309434" sldId="257"/>
            <ac:picMk id="4" creationId="{876FDC23-190A-34E1-5A4F-251266488739}"/>
          </ac:picMkLst>
        </pc:picChg>
      </pc:sldChg>
      <pc:sldChg chg="modSp mod">
        <pc:chgData name="Giudici Nicole (DOCENTE)" userId="a128ceff-6707-48ca-8f7f-dcfae2b61e16" providerId="ADAL" clId="{E9A58CB4-15B2-4474-B47D-1DE8800A86D7}" dt="2023-12-20T10:26:24.008" v="413" actId="1076"/>
        <pc:sldMkLst>
          <pc:docMk/>
          <pc:sldMk cId="3285254094" sldId="258"/>
        </pc:sldMkLst>
        <pc:spChg chg="mod">
          <ac:chgData name="Giudici Nicole (DOCENTE)" userId="a128ceff-6707-48ca-8f7f-dcfae2b61e16" providerId="ADAL" clId="{E9A58CB4-15B2-4474-B47D-1DE8800A86D7}" dt="2023-12-20T10:26:24.008" v="413" actId="1076"/>
          <ac:spMkLst>
            <pc:docMk/>
            <pc:sldMk cId="3285254094" sldId="258"/>
            <ac:spMk id="2" creationId="{9DDC04F7-AA86-DBFB-A546-4A572C321C82}"/>
          </ac:spMkLst>
        </pc:spChg>
      </pc:sldChg>
    </pc:docChg>
  </pc:docChgLst>
  <pc:docChgLst>
    <pc:chgData name="Giudici Nicole (DOCENTE)" userId="a128ceff-6707-48ca-8f7f-dcfae2b61e16" providerId="ADAL" clId="{DAAF7F73-7F27-4DCE-B919-B1A97A2815A2}"/>
    <pc:docChg chg="undo custSel addSld delSld modSld sldOrd">
      <pc:chgData name="Giudici Nicole (DOCENTE)" userId="a128ceff-6707-48ca-8f7f-dcfae2b61e16" providerId="ADAL" clId="{DAAF7F73-7F27-4DCE-B919-B1A97A2815A2}" dt="2024-03-01T13:54:35.008" v="47"/>
      <pc:docMkLst>
        <pc:docMk/>
      </pc:docMkLst>
      <pc:sldChg chg="ord">
        <pc:chgData name="Giudici Nicole (DOCENTE)" userId="a128ceff-6707-48ca-8f7f-dcfae2b61e16" providerId="ADAL" clId="{DAAF7F73-7F27-4DCE-B919-B1A97A2815A2}" dt="2024-01-30T07:57:36.340" v="33"/>
        <pc:sldMkLst>
          <pc:docMk/>
          <pc:sldMk cId="1424542917" sldId="256"/>
        </pc:sldMkLst>
      </pc:sldChg>
      <pc:sldChg chg="ord">
        <pc:chgData name="Giudici Nicole (DOCENTE)" userId="a128ceff-6707-48ca-8f7f-dcfae2b61e16" providerId="ADAL" clId="{DAAF7F73-7F27-4DCE-B919-B1A97A2815A2}" dt="2024-01-30T07:57:43.745" v="35"/>
        <pc:sldMkLst>
          <pc:docMk/>
          <pc:sldMk cId="2924309434" sldId="257"/>
        </pc:sldMkLst>
      </pc:sldChg>
      <pc:sldChg chg="del">
        <pc:chgData name="Giudici Nicole (DOCENTE)" userId="a128ceff-6707-48ca-8f7f-dcfae2b61e16" providerId="ADAL" clId="{DAAF7F73-7F27-4DCE-B919-B1A97A2815A2}" dt="2024-01-30T07:51:21.446" v="0" actId="47"/>
        <pc:sldMkLst>
          <pc:docMk/>
          <pc:sldMk cId="3285254094" sldId="258"/>
        </pc:sldMkLst>
      </pc:sldChg>
      <pc:sldChg chg="addSp delSp modSp new mod ord">
        <pc:chgData name="Giudici Nicole (DOCENTE)" userId="a128ceff-6707-48ca-8f7f-dcfae2b61e16" providerId="ADAL" clId="{DAAF7F73-7F27-4DCE-B919-B1A97A2815A2}" dt="2024-03-01T13:54:31.699" v="45"/>
        <pc:sldMkLst>
          <pc:docMk/>
          <pc:sldMk cId="3690671621" sldId="258"/>
        </pc:sldMkLst>
        <pc:spChg chg="add del mod">
          <ac:chgData name="Giudici Nicole (DOCENTE)" userId="a128ceff-6707-48ca-8f7f-dcfae2b61e16" providerId="ADAL" clId="{DAAF7F73-7F27-4DCE-B919-B1A97A2815A2}" dt="2024-01-30T07:54:06.208" v="12"/>
          <ac:spMkLst>
            <pc:docMk/>
            <pc:sldMk cId="3690671621" sldId="258"/>
            <ac:spMk id="3" creationId="{45DAC780-7C23-A477-6321-8185AF006409}"/>
          </ac:spMkLst>
        </pc:spChg>
        <pc:spChg chg="add del mod">
          <ac:chgData name="Giudici Nicole (DOCENTE)" userId="a128ceff-6707-48ca-8f7f-dcfae2b61e16" providerId="ADAL" clId="{DAAF7F73-7F27-4DCE-B919-B1A97A2815A2}" dt="2024-01-30T07:55:31.851" v="23" actId="478"/>
          <ac:spMkLst>
            <pc:docMk/>
            <pc:sldMk cId="3690671621" sldId="258"/>
            <ac:spMk id="4" creationId="{13C6CD6A-7D96-5902-AFB6-235FEAF901E2}"/>
          </ac:spMkLst>
        </pc:spChg>
        <pc:spChg chg="add mod">
          <ac:chgData name="Giudici Nicole (DOCENTE)" userId="a128ceff-6707-48ca-8f7f-dcfae2b61e16" providerId="ADAL" clId="{DAAF7F73-7F27-4DCE-B919-B1A97A2815A2}" dt="2024-01-30T07:55:59.786" v="26" actId="14100"/>
          <ac:spMkLst>
            <pc:docMk/>
            <pc:sldMk cId="3690671621" sldId="258"/>
            <ac:spMk id="7" creationId="{887DBCD9-AA1F-B0F8-B4D7-982F8509B16D}"/>
          </ac:spMkLst>
        </pc:spChg>
        <pc:picChg chg="add mod">
          <ac:chgData name="Giudici Nicole (DOCENTE)" userId="a128ceff-6707-48ca-8f7f-dcfae2b61e16" providerId="ADAL" clId="{DAAF7F73-7F27-4DCE-B919-B1A97A2815A2}" dt="2024-01-30T07:53:15.428" v="9" actId="14100"/>
          <ac:picMkLst>
            <pc:docMk/>
            <pc:sldMk cId="3690671621" sldId="258"/>
            <ac:picMk id="2" creationId="{D23D17D4-0381-CD99-D3C2-C3F46AF40155}"/>
          </ac:picMkLst>
        </pc:picChg>
        <pc:picChg chg="add mod">
          <ac:chgData name="Giudici Nicole (DOCENTE)" userId="a128ceff-6707-48ca-8f7f-dcfae2b61e16" providerId="ADAL" clId="{DAAF7F73-7F27-4DCE-B919-B1A97A2815A2}" dt="2024-01-30T07:55:19.454" v="20" actId="14100"/>
          <ac:picMkLst>
            <pc:docMk/>
            <pc:sldMk cId="3690671621" sldId="258"/>
            <ac:picMk id="5" creationId="{EB1D60C8-133B-F5DC-4ED8-46E3D95112C5}"/>
          </ac:picMkLst>
        </pc:picChg>
      </pc:sldChg>
      <pc:sldChg chg="addSp modSp new mod">
        <pc:chgData name="Giudici Nicole (DOCENTE)" userId="a128ceff-6707-48ca-8f7f-dcfae2b61e16" providerId="ADAL" clId="{DAAF7F73-7F27-4DCE-B919-B1A97A2815A2}" dt="2024-01-30T07:58:35.781" v="39" actId="14100"/>
        <pc:sldMkLst>
          <pc:docMk/>
          <pc:sldMk cId="1775402045" sldId="259"/>
        </pc:sldMkLst>
        <pc:spChg chg="add">
          <ac:chgData name="Giudici Nicole (DOCENTE)" userId="a128ceff-6707-48ca-8f7f-dcfae2b61e16" providerId="ADAL" clId="{DAAF7F73-7F27-4DCE-B919-B1A97A2815A2}" dt="2024-01-30T07:58:17.161" v="36"/>
          <ac:spMkLst>
            <pc:docMk/>
            <pc:sldMk cId="1775402045" sldId="259"/>
            <ac:spMk id="2" creationId="{1566F3A1-EFEA-B5BA-1767-B3F80E495508}"/>
          </ac:spMkLst>
        </pc:spChg>
        <pc:spChg chg="add">
          <ac:chgData name="Giudici Nicole (DOCENTE)" userId="a128ceff-6707-48ca-8f7f-dcfae2b61e16" providerId="ADAL" clId="{DAAF7F73-7F27-4DCE-B919-B1A97A2815A2}" dt="2024-01-30T07:58:17.161" v="36"/>
          <ac:spMkLst>
            <pc:docMk/>
            <pc:sldMk cId="1775402045" sldId="259"/>
            <ac:spMk id="6" creationId="{B5F92114-6792-ABDD-7DDF-F1480343A7C2}"/>
          </ac:spMkLst>
        </pc:spChg>
        <pc:grpChg chg="add">
          <ac:chgData name="Giudici Nicole (DOCENTE)" userId="a128ceff-6707-48ca-8f7f-dcfae2b61e16" providerId="ADAL" clId="{DAAF7F73-7F27-4DCE-B919-B1A97A2815A2}" dt="2024-01-30T07:58:17.161" v="36"/>
          <ac:grpSpMkLst>
            <pc:docMk/>
            <pc:sldMk cId="1775402045" sldId="259"/>
            <ac:grpSpMk id="3" creationId="{C1BD994D-FDA1-FA18-C1B6-A80A207866AC}"/>
          </ac:grpSpMkLst>
        </pc:grpChg>
        <pc:picChg chg="add mod">
          <ac:chgData name="Giudici Nicole (DOCENTE)" userId="a128ceff-6707-48ca-8f7f-dcfae2b61e16" providerId="ADAL" clId="{DAAF7F73-7F27-4DCE-B919-B1A97A2815A2}" dt="2024-01-30T07:58:35.781" v="39" actId="14100"/>
          <ac:picMkLst>
            <pc:docMk/>
            <pc:sldMk cId="1775402045" sldId="259"/>
            <ac:picMk id="7" creationId="{2D0E7C86-0501-6FC1-31B0-AF42B98713C5}"/>
          </ac:picMkLst>
        </pc:picChg>
      </pc:sldChg>
      <pc:sldChg chg="addSp modSp new mod ord">
        <pc:chgData name="Giudici Nicole (DOCENTE)" userId="a128ceff-6707-48ca-8f7f-dcfae2b61e16" providerId="ADAL" clId="{DAAF7F73-7F27-4DCE-B919-B1A97A2815A2}" dt="2024-03-01T13:54:35.008" v="47"/>
        <pc:sldMkLst>
          <pc:docMk/>
          <pc:sldMk cId="4199668190" sldId="260"/>
        </pc:sldMkLst>
        <pc:picChg chg="add mod">
          <ac:chgData name="Giudici Nicole (DOCENTE)" userId="a128ceff-6707-48ca-8f7f-dcfae2b61e16" providerId="ADAL" clId="{DAAF7F73-7F27-4DCE-B919-B1A97A2815A2}" dt="2024-01-30T07:56:55.463" v="31" actId="14100"/>
          <ac:picMkLst>
            <pc:docMk/>
            <pc:sldMk cId="4199668190" sldId="260"/>
            <ac:picMk id="2" creationId="{C482FDFC-FCF1-E9C3-E108-DBD6B2C3DF4C}"/>
          </ac:picMkLst>
        </pc:picChg>
      </pc:sldChg>
      <pc:sldChg chg="addSp modSp new mod">
        <pc:chgData name="Giudici Nicole (DOCENTE)" userId="a128ceff-6707-48ca-8f7f-dcfae2b61e16" providerId="ADAL" clId="{DAAF7F73-7F27-4DCE-B919-B1A97A2815A2}" dt="2024-01-30T07:59:08.291" v="43" actId="14100"/>
        <pc:sldMkLst>
          <pc:docMk/>
          <pc:sldMk cId="2322024378" sldId="261"/>
        </pc:sldMkLst>
        <pc:picChg chg="add mod">
          <ac:chgData name="Giudici Nicole (DOCENTE)" userId="a128ceff-6707-48ca-8f7f-dcfae2b61e16" providerId="ADAL" clId="{DAAF7F73-7F27-4DCE-B919-B1A97A2815A2}" dt="2024-01-30T07:59:08.291" v="43" actId="14100"/>
          <ac:picMkLst>
            <pc:docMk/>
            <pc:sldMk cId="2322024378" sldId="261"/>
            <ac:picMk id="2" creationId="{42FB1E21-C0F5-54C8-C9D7-E8595E8C42F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863499-E164-AE4E-7CC9-E07764ED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10BBF52-0918-4BA1-9A00-7EA78CE704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it-CH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E30BBB7-D3A7-55F4-7FEF-2E6F93A0C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0B911-A069-4144-A5AC-01B0B8DE11D4}" type="datetimeFigureOut">
              <a:rPr lang="it-CH" smtClean="0"/>
              <a:t>01.03.2024</a:t>
            </a:fld>
            <a:endParaRPr lang="it-CH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1A68A6D-FA07-7FC2-C73C-52FC748F4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68099D6-D46A-242A-BA9C-0EBFC7448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097300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FDB2224-23F1-B992-3F03-D90B4EFD0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531CEFD-C3CE-0E66-C07C-887051A6DD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343523F-C40C-233D-7E5A-D22F9F8E8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0B911-A069-4144-A5AC-01B0B8DE11D4}" type="datetimeFigureOut">
              <a:rPr lang="it-CH" smtClean="0"/>
              <a:t>01.03.2024</a:t>
            </a:fld>
            <a:endParaRPr lang="it-CH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7FD12B3-0854-0E90-7545-1FE337C14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5B6406A-42A1-74D2-C491-0FEAE2CA5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985961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4BE18718-32DA-71E1-F8A9-8DEB5F28DD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F58F395A-F3C7-923D-1EB2-7E5935D274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5C6232F-4015-8639-961F-D34757AC1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0B911-A069-4144-A5AC-01B0B8DE11D4}" type="datetimeFigureOut">
              <a:rPr lang="it-CH" smtClean="0"/>
              <a:t>01.03.2024</a:t>
            </a:fld>
            <a:endParaRPr lang="it-CH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0E0397A-DC81-1BE2-3578-164BC60FE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744C5D9-E356-E3D4-6CAA-68FB999C8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69923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712AD8D-1290-010C-1758-23CF5573F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23CB24-B670-C499-AD69-7136F896F2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0CEB741-E5F1-1D76-AD0E-626C4CF15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0B911-A069-4144-A5AC-01B0B8DE11D4}" type="datetimeFigureOut">
              <a:rPr lang="it-CH" smtClean="0"/>
              <a:t>01.03.2024</a:t>
            </a:fld>
            <a:endParaRPr lang="it-CH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0881B09-D102-B00F-D3F2-01D9321DB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CA656A-9ABD-78B5-D02C-4C7C5BB3F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645108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6CF2A94-4339-1BA9-A6D5-244445084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19114AB-EE2B-66BE-EAAA-2C644B3A28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999DF7E-2A8F-5E9E-9FAE-07B1D0B86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0B911-A069-4144-A5AC-01B0B8DE11D4}" type="datetimeFigureOut">
              <a:rPr lang="it-CH" smtClean="0"/>
              <a:t>01.03.2024</a:t>
            </a:fld>
            <a:endParaRPr lang="it-CH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79B3CA3-D3DC-40E4-19A8-32F2DBC22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892040C-E996-5D33-038B-36BDA4C86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3670513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FD7FF79-01C3-A4A1-DD80-5320A406C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D19A404-40A3-75CE-B680-A898124CBC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1BB47BD-2FFD-9226-50C6-E258442CA1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784F457-BB7B-162A-DEF0-00F271454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0B911-A069-4144-A5AC-01B0B8DE11D4}" type="datetimeFigureOut">
              <a:rPr lang="it-CH" smtClean="0"/>
              <a:t>01.03.2024</a:t>
            </a:fld>
            <a:endParaRPr lang="it-CH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710D802-0D86-35BC-D227-FED2EB069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F51FB49-A5B7-5B1A-C955-EF79CE2C5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3816500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8A5DB1B-5425-6FB5-78BD-2E9FBAA7A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2936529-C8B3-1323-26CA-C74D1F326C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9210CC0-1B5B-80A4-4919-51D3DED888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3826D92B-BD43-5E7E-7598-78284AD635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DE1EFB9-B806-95FE-2264-C8CC22C77E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B51EA53E-9E03-4BD3-9EDB-67A26EEEA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0B911-A069-4144-A5AC-01B0B8DE11D4}" type="datetimeFigureOut">
              <a:rPr lang="it-CH" smtClean="0"/>
              <a:t>01.03.2024</a:t>
            </a:fld>
            <a:endParaRPr lang="it-CH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BD5BA513-3070-D989-20A2-06C7453AB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41C857A9-7C2E-64A9-33B1-FBFDA4BE7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2828372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2E73B68-D40B-8EB3-7945-D60909269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EA3AF379-7D4E-F60C-8D6F-F35EADE8C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0B911-A069-4144-A5AC-01B0B8DE11D4}" type="datetimeFigureOut">
              <a:rPr lang="it-CH" smtClean="0"/>
              <a:t>01.03.2024</a:t>
            </a:fld>
            <a:endParaRPr lang="it-CH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C6D23CB-DF22-84A8-A25B-97D707CDA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262572F-D6E0-66E5-8B48-FF83797A5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3083680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17B4A0C3-6C78-D60F-BB4F-824938A16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0B911-A069-4144-A5AC-01B0B8DE11D4}" type="datetimeFigureOut">
              <a:rPr lang="it-CH" smtClean="0"/>
              <a:t>01.03.2024</a:t>
            </a:fld>
            <a:endParaRPr lang="it-CH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3C4207CA-3707-D06F-62A2-4B2503396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81CB6BC-61F3-73AE-4485-9B8E1FF08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3759656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235414A-78DA-BA3D-C3F8-50386DF36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B7A2631-EAF4-B4CD-9D66-51127CD3A5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521310F-1A7B-CAF4-35D4-08EA1FB04A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379D48E9-ADA0-D7DD-B424-526C68FFA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0B911-A069-4144-A5AC-01B0B8DE11D4}" type="datetimeFigureOut">
              <a:rPr lang="it-CH" smtClean="0"/>
              <a:t>01.03.2024</a:t>
            </a:fld>
            <a:endParaRPr lang="it-CH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BA5D5C-B416-C789-E517-E438E3F8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A73890C-919C-311F-B0F5-97196881A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206549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BE0E101-45ED-AD0C-B337-F87742155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91031E11-C05A-65A3-07BC-E38B2D752C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CH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88AEC1C-06FE-D320-4C39-4A40A27C3A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9FA8DC9-9C14-6908-E220-A6D35E991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0B911-A069-4144-A5AC-01B0B8DE11D4}" type="datetimeFigureOut">
              <a:rPr lang="it-CH" smtClean="0"/>
              <a:t>01.03.2024</a:t>
            </a:fld>
            <a:endParaRPr lang="it-CH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A78EA63-49B8-ACF4-BC4B-1EF1CD4A2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1088082-540E-44E7-3A62-0C33C2378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356443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A01A2872-B6A8-37A2-D370-9EEE27A3A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it-CH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0706513-673A-8390-DD11-E3B788B95F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67F66D8-9016-8937-8320-DF1257BFF5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A0B911-A069-4144-A5AC-01B0B8DE11D4}" type="datetimeFigureOut">
              <a:rPr lang="it-CH" smtClean="0"/>
              <a:t>01.03.2024</a:t>
            </a:fld>
            <a:endParaRPr lang="it-CH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1808D81-A89B-A211-1B69-DA6D3F2253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CH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CDA9A6B-51F3-1352-5B7D-51F1C28C37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6A2D1-58B4-4144-811C-33EBC96E752A}" type="slidenum">
              <a:rPr lang="it-CH" smtClean="0"/>
              <a:t>‹N›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158270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hyperlink" Target="https://nat.museum-digital.de/index.php?t=objekt&amp;oges=1555" TargetMode="External"/><Relationship Id="rId3" Type="http://schemas.openxmlformats.org/officeDocument/2006/relationships/hyperlink" Target="https://www.pexels.com/de/foto/eis-eishockey-puck-slowakei-1131549/" TargetMode="External"/><Relationship Id="rId7" Type="http://schemas.openxmlformats.org/officeDocument/2006/relationships/hyperlink" Target="https://www.geeksvgs.com/id/238195" TargetMode="External"/><Relationship Id="rId12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hyperlink" Target="https://klexikon.zum.de/wiki/Blockfl%C3%B6te" TargetMode="External"/><Relationship Id="rId5" Type="http://schemas.openxmlformats.org/officeDocument/2006/relationships/hyperlink" Target="https://rheinland.museum-digital.de/index.php?t=objekt&amp;oges=234" TargetMode="External"/><Relationship Id="rId15" Type="http://schemas.openxmlformats.org/officeDocument/2006/relationships/hyperlink" Target="https://foto.wuestenigel.com/bucher-am-flohmarkt-am-wiener-naschmarkt/" TargetMode="External"/><Relationship Id="rId10" Type="http://schemas.openxmlformats.org/officeDocument/2006/relationships/image" Target="../media/image6.jpg"/><Relationship Id="rId4" Type="http://schemas.openxmlformats.org/officeDocument/2006/relationships/image" Target="../media/image3.jpg"/><Relationship Id="rId9" Type="http://schemas.openxmlformats.org/officeDocument/2006/relationships/hyperlink" Target="https://flashdecks.com/decks/mariekeschoormans/k12-schnee-und-skiurlaub" TargetMode="External"/><Relationship Id="rId1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File:Help_me.svg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887DBCD9-AA1F-B0F8-B4D7-982F8509B16D}"/>
              </a:ext>
            </a:extLst>
          </p:cNvPr>
          <p:cNvSpPr txBox="1"/>
          <p:nvPr/>
        </p:nvSpPr>
        <p:spPr>
          <a:xfrm>
            <a:off x="957943" y="846017"/>
            <a:ext cx="10526486" cy="3919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de-DE" sz="2400" kern="0" dirty="0">
                <a:solidFill>
                  <a:srgbClr val="ED7D31"/>
                </a:solidFill>
                <a:effectLst/>
                <a:latin typeface="Jumble" panose="02000503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Situation:</a:t>
            </a:r>
            <a:endParaRPr lang="it-CH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de-DE" sz="1800" kern="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 machst einen Sprachaufenthalt in München in Deutschland. Du möchtest dein Deutsch verbessern und du besuchst eine Sprachschule. </a:t>
            </a:r>
            <a:endParaRPr lang="it-CH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de-DE" sz="1800" kern="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der Schule hast du einen neuen Freund kennengelernt: er </a:t>
            </a:r>
            <a:r>
              <a:rPr lang="de-DE" sz="1800" kern="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heisst</a:t>
            </a:r>
            <a:r>
              <a:rPr lang="de-DE" sz="1800" kern="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Stephane und kommt aus Genf. </a:t>
            </a:r>
            <a:endParaRPr lang="it-CH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de-DE" sz="1800" kern="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 rufst Stephane an. Du willst einen Fernsehabend organisieren (Wann? Genre des Fernsehprogramms, Titel, …).</a:t>
            </a:r>
            <a:endParaRPr lang="it-CH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de-DE" sz="1800" kern="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Spiel/Spielt die Situation!</a:t>
            </a:r>
            <a:endParaRPr lang="it-CH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671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C482FDFC-FCF1-E9C3-E108-DBD6B2C3DF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543" y="152822"/>
            <a:ext cx="10439399" cy="623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668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Pattinaggio su ghiaccio, hockey, Pista di pattinaggio, sport&#10;&#10;Descrizione generata automaticamente">
            <a:extLst>
              <a:ext uri="{FF2B5EF4-FFF2-40B4-BE49-F238E27FC236}">
                <a16:creationId xmlns:a16="http://schemas.microsoft.com/office/drawing/2014/main" id="{013CCC3F-0772-9718-8D84-7F1809B4D4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44287" y="1817915"/>
            <a:ext cx="2906486" cy="2179864"/>
          </a:xfrm>
          <a:prstGeom prst="rect">
            <a:avLst/>
          </a:prstGeom>
        </p:spPr>
      </p:pic>
      <p:pic>
        <p:nvPicPr>
          <p:cNvPr id="6" name="Immagine 5" descr="Immagine che contiene vestiti, manica, camicia, Maglia sportiva&#10;&#10;Descrizione generata automaticamente">
            <a:extLst>
              <a:ext uri="{FF2B5EF4-FFF2-40B4-BE49-F238E27FC236}">
                <a16:creationId xmlns:a16="http://schemas.microsoft.com/office/drawing/2014/main" id="{C70F553E-CB8C-680F-BDCB-51773D73FB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33509" y="4014866"/>
            <a:ext cx="3450663" cy="2629406"/>
          </a:xfrm>
          <a:prstGeom prst="rect">
            <a:avLst/>
          </a:prstGeom>
        </p:spPr>
      </p:pic>
      <p:pic>
        <p:nvPicPr>
          <p:cNvPr id="9" name="Immagine 8" descr="Immagine che contiene elettronica, cerchio, Dispositivo elettronico, stereo&#10;&#10;Descrizione generata automaticamente">
            <a:extLst>
              <a:ext uri="{FF2B5EF4-FFF2-40B4-BE49-F238E27FC236}">
                <a16:creationId xmlns:a16="http://schemas.microsoft.com/office/drawing/2014/main" id="{A089342F-CBD4-4427-AA84-488A1050F6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3954568" y="1135431"/>
            <a:ext cx="2141432" cy="2366282"/>
          </a:xfrm>
          <a:prstGeom prst="rect">
            <a:avLst/>
          </a:prstGeom>
        </p:spPr>
      </p:pic>
      <p:pic>
        <p:nvPicPr>
          <p:cNvPr id="11" name="Immagine 10" descr="Immagine che contiene sport, pattino da ghiaccio, Pattinaggio su ghiaccio, aria aperta&#10;&#10;Descrizione generata automaticamente">
            <a:extLst>
              <a:ext uri="{FF2B5EF4-FFF2-40B4-BE49-F238E27FC236}">
                <a16:creationId xmlns:a16="http://schemas.microsoft.com/office/drawing/2014/main" id="{DE120090-F98E-FFAB-2904-0F2BAFC0784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6507783" y="2238960"/>
            <a:ext cx="2619375" cy="1743075"/>
          </a:xfrm>
          <a:prstGeom prst="rect">
            <a:avLst/>
          </a:prstGeom>
        </p:spPr>
      </p:pic>
      <p:pic>
        <p:nvPicPr>
          <p:cNvPr id="14" name="Immagine 13" descr="Immagine che contiene musica, tubo, flauto, legni">
            <a:extLst>
              <a:ext uri="{FF2B5EF4-FFF2-40B4-BE49-F238E27FC236}">
                <a16:creationId xmlns:a16="http://schemas.microsoft.com/office/drawing/2014/main" id="{977A1D7B-DEB1-FF6D-75BD-352BC4BCEE4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4575915" y="4170219"/>
            <a:ext cx="3040170" cy="2280128"/>
          </a:xfrm>
          <a:prstGeom prst="rect">
            <a:avLst/>
          </a:prstGeom>
        </p:spPr>
      </p:pic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F9B833D2-7370-B236-AD09-5FFE46DBEC03}"/>
              </a:ext>
            </a:extLst>
          </p:cNvPr>
          <p:cNvSpPr txBox="1"/>
          <p:nvPr/>
        </p:nvSpPr>
        <p:spPr>
          <a:xfrm>
            <a:off x="1596000" y="622278"/>
            <a:ext cx="98406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b="1" dirty="0" err="1">
                <a:latin typeface="Verdana" panose="020B0604030504040204" pitchFamily="34" charset="0"/>
                <a:ea typeface="Verdana" panose="020B0604030504040204" pitchFamily="34" charset="0"/>
              </a:rPr>
              <a:t>Was</a:t>
            </a:r>
            <a:r>
              <a:rPr lang="it-IT" sz="4400" b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it-IT" sz="4400" b="1" dirty="0" err="1">
                <a:latin typeface="Verdana" panose="020B0604030504040204" pitchFamily="34" charset="0"/>
                <a:ea typeface="Verdana" panose="020B0604030504040204" pitchFamily="34" charset="0"/>
              </a:rPr>
              <a:t>ist</a:t>
            </a:r>
            <a:r>
              <a:rPr lang="it-IT" sz="4400" b="1" dirty="0">
                <a:latin typeface="Verdana" panose="020B0604030504040204" pitchFamily="34" charset="0"/>
                <a:ea typeface="Verdana" panose="020B0604030504040204" pitchFamily="34" charset="0"/>
              </a:rPr>
              <a:t> das Thema?</a:t>
            </a:r>
            <a:endParaRPr lang="it-CH" dirty="0"/>
          </a:p>
        </p:txBody>
      </p:sp>
      <p:pic>
        <p:nvPicPr>
          <p:cNvPr id="18" name="Immagine 17" descr="Immagine che contiene elettronica, videocamera/fotocamera, Videocamere/fotocamere e obiettivi, lente&#10;&#10;Descrizione generata automaticamente">
            <a:extLst>
              <a:ext uri="{FF2B5EF4-FFF2-40B4-BE49-F238E27FC236}">
                <a16:creationId xmlns:a16="http://schemas.microsoft.com/office/drawing/2014/main" id="{5871D9A5-3B7D-27F1-2761-6DE8C9BA7B6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9118456" y="0"/>
            <a:ext cx="3073543" cy="2687782"/>
          </a:xfrm>
          <a:prstGeom prst="rect">
            <a:avLst/>
          </a:prstGeom>
        </p:spPr>
      </p:pic>
      <p:pic>
        <p:nvPicPr>
          <p:cNvPr id="21" name="Immagine 20" descr="Immagine che contiene Pubblicazione, testo, libro, biblioteca&#10;&#10;Descrizione generata automaticamente">
            <a:extLst>
              <a:ext uri="{FF2B5EF4-FFF2-40B4-BE49-F238E27FC236}">
                <a16:creationId xmlns:a16="http://schemas.microsoft.com/office/drawing/2014/main" id="{61744F8F-CEA7-44DB-E622-E95881982C3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5"/>
              </a:ext>
            </a:extLst>
          </a:blip>
          <a:stretch>
            <a:fillRect/>
          </a:stretch>
        </p:blipFill>
        <p:spPr>
          <a:xfrm>
            <a:off x="8207829" y="4170219"/>
            <a:ext cx="3700117" cy="246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542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AC0B3DEF-7C0C-AB41-3B49-9FEB863671C3}"/>
              </a:ext>
            </a:extLst>
          </p:cNvPr>
          <p:cNvSpPr txBox="1"/>
          <p:nvPr/>
        </p:nvSpPr>
        <p:spPr>
          <a:xfrm>
            <a:off x="928254" y="1028343"/>
            <a:ext cx="10335491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dirty="0" err="1">
                <a:latin typeface="Verdana" panose="020B0604030504040204" pitchFamily="34" charset="0"/>
                <a:ea typeface="Verdana" panose="020B0604030504040204" pitchFamily="34" charset="0"/>
              </a:rPr>
              <a:t>Der</a:t>
            </a:r>
            <a:r>
              <a:rPr lang="it-IT" sz="4800" dirty="0">
                <a:latin typeface="Verdana" panose="020B0604030504040204" pitchFamily="34" charset="0"/>
                <a:ea typeface="Verdana" panose="020B0604030504040204" pitchFamily="34" charset="0"/>
              </a:rPr>
              <a:t> Computer </a:t>
            </a:r>
            <a:r>
              <a:rPr lang="it-IT" sz="4800" dirty="0" err="1">
                <a:latin typeface="Verdana" panose="020B0604030504040204" pitchFamily="34" charset="0"/>
                <a:ea typeface="Verdana" panose="020B0604030504040204" pitchFamily="34" charset="0"/>
              </a:rPr>
              <a:t>ist</a:t>
            </a:r>
            <a:r>
              <a:rPr lang="it-IT" sz="4800" dirty="0">
                <a:latin typeface="Verdana" panose="020B0604030504040204" pitchFamily="34" charset="0"/>
                <a:ea typeface="Verdana" panose="020B0604030504040204" pitchFamily="34" charset="0"/>
              </a:rPr>
              <a:t> kaputt.</a:t>
            </a:r>
          </a:p>
          <a:p>
            <a:r>
              <a:rPr lang="it-IT" sz="4800" dirty="0" err="1">
                <a:latin typeface="Verdana" panose="020B0604030504040204" pitchFamily="34" charset="0"/>
                <a:ea typeface="Verdana" panose="020B0604030504040204" pitchFamily="34" charset="0"/>
              </a:rPr>
              <a:t>Was</a:t>
            </a:r>
            <a:r>
              <a:rPr lang="it-IT" sz="4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it-IT" sz="4800" dirty="0" err="1">
                <a:latin typeface="Verdana" panose="020B0604030504040204" pitchFamily="34" charset="0"/>
                <a:ea typeface="Verdana" panose="020B0604030504040204" pitchFamily="34" charset="0"/>
              </a:rPr>
              <a:t>ist</a:t>
            </a:r>
            <a:r>
              <a:rPr lang="it-IT" sz="4800" dirty="0">
                <a:latin typeface="Verdana" panose="020B0604030504040204" pitchFamily="34" charset="0"/>
                <a:ea typeface="Verdana" panose="020B0604030504040204" pitchFamily="34" charset="0"/>
              </a:rPr>
              <a:t> das </a:t>
            </a:r>
            <a:r>
              <a:rPr lang="it-IT" sz="4800" dirty="0" err="1">
                <a:latin typeface="Verdana" panose="020B0604030504040204" pitchFamily="34" charset="0"/>
                <a:ea typeface="Verdana" panose="020B0604030504040204" pitchFamily="34" charset="0"/>
              </a:rPr>
              <a:t>Wort</a:t>
            </a:r>
            <a:r>
              <a:rPr lang="it-IT" sz="4800">
                <a:latin typeface="Verdana" panose="020B0604030504040204" pitchFamily="34" charset="0"/>
                <a:ea typeface="Verdana" panose="020B0604030504040204" pitchFamily="34" charset="0"/>
              </a:rPr>
              <a:t>? </a:t>
            </a:r>
            <a:endParaRPr lang="it-IT" sz="48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it-IT" sz="48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it-IT" sz="4800" dirty="0">
                <a:latin typeface="Verdana" panose="020B0604030504040204" pitchFamily="34" charset="0"/>
                <a:ea typeface="Verdana" panose="020B0604030504040204" pitchFamily="34" charset="0"/>
              </a:rPr>
              <a:t>F - - - Z - - - A K - - - - - Ä - - N</a:t>
            </a:r>
          </a:p>
          <a:p>
            <a:endParaRPr lang="it-IT" sz="48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it-IT" sz="4800" dirty="0">
                <a:latin typeface="Verdana" panose="020B0604030504040204" pitchFamily="34" charset="0"/>
                <a:ea typeface="Verdana" panose="020B0604030504040204" pitchFamily="34" charset="0"/>
              </a:rPr>
              <a:t>  E </a:t>
            </a:r>
            <a:r>
              <a:rPr lang="it-IT" sz="4800" dirty="0" err="1"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  <a:r>
              <a:rPr lang="it-IT" sz="4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it-IT" sz="4800" dirty="0" err="1"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  <a:r>
              <a:rPr lang="it-IT" sz="4800" dirty="0">
                <a:latin typeface="Verdana" panose="020B0604030504040204" pitchFamily="34" charset="0"/>
                <a:ea typeface="Verdana" panose="020B0604030504040204" pitchFamily="34" charset="0"/>
              </a:rPr>
              <a:t>    I </a:t>
            </a:r>
            <a:r>
              <a:rPr lang="it-IT" sz="4800" dirty="0" err="1">
                <a:latin typeface="Verdana" panose="020B0604030504040204" pitchFamily="34" charset="0"/>
                <a:ea typeface="Verdana" panose="020B0604030504040204" pitchFamily="34" charset="0"/>
              </a:rPr>
              <a:t>I</a:t>
            </a:r>
            <a:r>
              <a:rPr lang="it-IT" sz="4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it-IT" sz="4800" dirty="0" err="1">
                <a:latin typeface="Verdana" panose="020B0604030504040204" pitchFamily="34" charset="0"/>
                <a:ea typeface="Verdana" panose="020B0604030504040204" pitchFamily="34" charset="0"/>
              </a:rPr>
              <a:t>I</a:t>
            </a:r>
            <a:r>
              <a:rPr lang="it-IT" sz="4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it-IT" sz="4800" dirty="0" err="1">
                <a:latin typeface="Verdana" panose="020B0604030504040204" pitchFamily="34" charset="0"/>
                <a:ea typeface="Verdana" panose="020B0604030504040204" pitchFamily="34" charset="0"/>
              </a:rPr>
              <a:t>I</a:t>
            </a:r>
            <a:r>
              <a:rPr lang="it-IT" sz="4800" dirty="0">
                <a:latin typeface="Verdana" panose="020B0604030504040204" pitchFamily="34" charset="0"/>
                <a:ea typeface="Verdana" panose="020B0604030504040204" pitchFamily="34" charset="0"/>
              </a:rPr>
              <a:t>  </a:t>
            </a:r>
          </a:p>
          <a:p>
            <a:r>
              <a:rPr lang="it-IT" sz="4800" dirty="0">
                <a:latin typeface="Verdana" panose="020B0604030504040204" pitchFamily="34" charset="0"/>
                <a:ea typeface="Verdana" panose="020B0604030504040204" pitchFamily="34" charset="0"/>
              </a:rPr>
              <a:t>  R   T </a:t>
            </a:r>
            <a:r>
              <a:rPr lang="it-IT" sz="4800" dirty="0" err="1">
                <a:latin typeface="Verdana" panose="020B0604030504040204" pitchFamily="34" charset="0"/>
                <a:ea typeface="Verdana" panose="020B0604030504040204" pitchFamily="34" charset="0"/>
              </a:rPr>
              <a:t>T</a:t>
            </a:r>
            <a:r>
              <a:rPr lang="it-IT" sz="4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it-IT" sz="4800" dirty="0" err="1">
                <a:latin typeface="Verdana" panose="020B0604030504040204" pitchFamily="34" charset="0"/>
                <a:ea typeface="Verdana" panose="020B0604030504040204" pitchFamily="34" charset="0"/>
              </a:rPr>
              <a:t>T</a:t>
            </a:r>
            <a:r>
              <a:rPr lang="it-IT" sz="4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it-IT" sz="4800" dirty="0" err="1">
                <a:latin typeface="Verdana" panose="020B0604030504040204" pitchFamily="34" charset="0"/>
                <a:ea typeface="Verdana" panose="020B0604030504040204" pitchFamily="34" charset="0"/>
              </a:rPr>
              <a:t>T</a:t>
            </a:r>
            <a:r>
              <a:rPr lang="it-IT" sz="4800" dirty="0">
                <a:latin typeface="Verdana" panose="020B0604030504040204" pitchFamily="34" charset="0"/>
                <a:ea typeface="Verdana" panose="020B0604030504040204" pitchFamily="34" charset="0"/>
              </a:rPr>
              <a:t>   V </a:t>
            </a:r>
          </a:p>
          <a:p>
            <a:endParaRPr lang="it-CH" dirty="0"/>
          </a:p>
        </p:txBody>
      </p:sp>
      <p:pic>
        <p:nvPicPr>
          <p:cNvPr id="4" name="Immagine 3" descr="Immagine che contiene clipart, Cartoni animati, Animazione, illustrazione&#10;&#10;Descrizione generata automaticamente">
            <a:extLst>
              <a:ext uri="{FF2B5EF4-FFF2-40B4-BE49-F238E27FC236}">
                <a16:creationId xmlns:a16="http://schemas.microsoft.com/office/drawing/2014/main" id="{876FDC23-190A-34E1-5A4F-2512664887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947563" y="170891"/>
            <a:ext cx="2054025" cy="2378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09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2D0E7C86-0501-6FC1-31B0-AF42B98713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96" y="718457"/>
            <a:ext cx="11278090" cy="543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402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42FB1E21-C0F5-54C8-C9D7-E8595E8C42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314" y="290602"/>
            <a:ext cx="10297886" cy="642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0243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</Words>
  <Application>Microsoft Office PowerPoint</Application>
  <PresentationFormat>Widescreen</PresentationFormat>
  <Paragraphs>13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Jumble</vt:lpstr>
      <vt:lpstr>Verdana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Giudici Nicole (DOCENTE)</dc:creator>
  <cp:lastModifiedBy>Giudici Nicole (DOCENTE)</cp:lastModifiedBy>
  <cp:revision>2</cp:revision>
  <dcterms:created xsi:type="dcterms:W3CDTF">2023-10-09T16:02:51Z</dcterms:created>
  <dcterms:modified xsi:type="dcterms:W3CDTF">2024-03-01T13:54:39Z</dcterms:modified>
</cp:coreProperties>
</file>