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62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Colmegna" userId="de2ad8417dab9112" providerId="LiveId" clId="{E765074F-2D10-4226-B46F-B6B5A11C9855}"/>
    <pc:docChg chg="delSld">
      <pc:chgData name="Daniela Colmegna" userId="de2ad8417dab9112" providerId="LiveId" clId="{E765074F-2D10-4226-B46F-B6B5A11C9855}" dt="2023-10-04T20:51:13.645" v="0" actId="47"/>
      <pc:docMkLst>
        <pc:docMk/>
      </pc:docMkLst>
      <pc:sldChg chg="del">
        <pc:chgData name="Daniela Colmegna" userId="de2ad8417dab9112" providerId="LiveId" clId="{E765074F-2D10-4226-B46F-B6B5A11C9855}" dt="2023-10-04T20:51:13.645" v="0" actId="47"/>
        <pc:sldMkLst>
          <pc:docMk/>
          <pc:sldMk cId="4063661943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0EF63E-6FF4-D90A-6DC0-C6A478ECD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224D768-76C5-1C9C-64FD-C4786EA46D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08AE1E-B780-5572-E2C4-AE72B6147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BBB7303-7148-A265-FC9E-10263DFB5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7F11B03-3EFC-F0FB-01FA-67B23A38D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0980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8C2378-4519-E0AF-413A-B172F38F7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18C879A-F3DC-DCCB-BB2D-A715E1CE0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9EA501-BD56-CE94-E864-E9F673004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29365C-884F-5A57-2457-2D4964B56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A5F83A5-4DFA-8285-4BDE-09880DDB3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4526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D1AD82D-8022-ABE9-E884-9E046D196B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3C04389-D1BE-8FF4-6B2C-DE35EC63C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1C7C93-E41E-24EF-5EE3-D174DFDAD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8E4C40-C5B9-F213-100E-4DC8672B4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72F279-CE58-77A0-ACD4-2973F2E51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2959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63F52-B6A5-9471-5F30-6D8A6C28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DACD3B-1E2B-21AF-5DBE-E8FC02956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0D3B76-D434-A8C4-B5B4-F6D69A6F4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EA19A7-8902-67D6-99EA-93068671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340070-634D-1365-1C09-A75512F4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17977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5FD3A-E99C-9DBC-D5E0-90A546786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8AD9800-5416-96E9-F5C3-4CDFB608C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58F3D5-E56C-3874-8DAC-09CCD9BFD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35CBDC-40D5-0115-93E4-92239134C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82EC9E-01BE-9DE0-560C-754EABA0A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4465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42A65D-9F04-3CE7-B747-183BB4486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50D778-8240-F088-86AA-C7A3A22A65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609F3EE-FDA3-DD12-AE6C-280F005AD6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6BE885B-6CC8-5F6F-253A-CE110DEC1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53A03B-4A7B-80C3-0C14-9D77C638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D78C02-6429-51DA-2824-4D8F2537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184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B3F9EE-C221-625C-8783-391E253C0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A6D380-9762-826E-39C7-7E9726625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DAE39F6-0816-D0A5-D141-0412004F85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3FEF9D9-1F29-050A-EA3F-43178E074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0C0D2AA-6275-D144-A942-DC414B154E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27BA43C-D73B-632B-3622-CAA2CFB6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9D8FA1B-A975-35AF-A73B-5E739BA5E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DE8D108-5D5D-8C7F-3214-D785402EB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6186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FCB83E-E069-30DB-C115-32A9536D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D2128F0-6B70-CF9D-6376-8A1F15E57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D1D616A-74C9-2D51-E3B1-CDA13113C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834BED0-98B8-5A23-78AD-5608B22C2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6396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D98464A-6C3B-3083-5EA3-70479303A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B332A37-7E07-863E-3EE6-D526B910F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DC99AF6-7485-46F6-E641-05BD3CD0D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54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FFFCE2-78BB-CE8B-56C3-8D59925DF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487900-4768-FC53-E636-89273A242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F9ABED3-1B62-D80E-E0AB-A2AF803E7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FA9F2B2-C12A-8A75-1E97-FCA3B21CE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C57AD11-158E-D243-0ECA-B9ABDD315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340649C-1633-8263-DBA1-5B8034D3D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8530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B9846F-D9BC-0BD7-609F-F73D72265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5A2149F-4701-0AF5-9527-872DE49428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4048CE-74E6-28D6-9B0F-7AA755DA8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470295-987D-BA66-A77D-F3EE5108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6F8EBE2-88C1-EDC2-9E45-3DB1BE747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F980D5F-A007-CDFA-0BE9-54D349D3F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4877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B0231A4-D1D2-BDA0-91E1-69897225E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126F19-0E52-4B70-2F02-24E878D12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EE28DF-061E-2A64-F750-4A945EFD0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47FB6-39C2-42BF-96BE-4635275CBF80}" type="datetimeFigureOut">
              <a:rPr lang="de-CH" smtClean="0"/>
              <a:t>04.10.2023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9AD863-C46C-73EC-B3FF-47BF797A9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C321C4-2D2B-E94E-3153-98EC9F82A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DC376-D5EA-44BF-9F59-14A6F3C02FC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9431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5ABE9-FDE5-4111-E518-7BDB6D1D3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Wer hat richtig gehört?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CF1C4A-CCFA-FECB-ECE3-03681E840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Wie findet Stephane Billard? </a:t>
            </a:r>
          </a:p>
          <a:p>
            <a:r>
              <a:rPr lang="de-CH" dirty="0"/>
              <a:t>Was wollen Stephane und du zusammen machen?</a:t>
            </a:r>
          </a:p>
        </p:txBody>
      </p:sp>
    </p:spTree>
    <p:extLst>
      <p:ext uri="{BB962C8B-B14F-4D97-AF65-F5344CB8AC3E}">
        <p14:creationId xmlns:p14="http://schemas.microsoft.com/office/powerpoint/2010/main" val="2817114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Breitbild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Wer hat richtig gehört?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Daniela Colmegna</dc:creator>
  <cp:lastModifiedBy>Daniela Colmegna</cp:lastModifiedBy>
  <cp:revision>1</cp:revision>
  <dcterms:created xsi:type="dcterms:W3CDTF">2023-10-04T20:11:54Z</dcterms:created>
  <dcterms:modified xsi:type="dcterms:W3CDTF">2023-10-04T20:51:15Z</dcterms:modified>
</cp:coreProperties>
</file>