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59" r:id="rId5"/>
    <p:sldId id="275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636"/>
    <p:restoredTop sz="95748"/>
  </p:normalViewPr>
  <p:slideViewPr>
    <p:cSldViewPr snapToGrid="0">
      <p:cViewPr>
        <p:scale>
          <a:sx n="77" d="100"/>
          <a:sy n="77" d="100"/>
        </p:scale>
        <p:origin x="144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3/10/24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https://cdn-01.media-brady.com/store/stde/media/catalog/product/d/m/dmne_1175409101_p_std.lang.all.gif" TargetMode="External"/><Relationship Id="rId5" Type="http://schemas.openxmlformats.org/officeDocument/2006/relationships/image" Target="../media/image5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1" name="Picture 3080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83" name="Rectangle 3082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5" name="Picture 3084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3087" name="Rectangle 3086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F22993D-EC5C-B883-F9C6-6023074A0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403231"/>
            <a:ext cx="5192940" cy="2133600"/>
          </a:xfrm>
        </p:spPr>
        <p:txBody>
          <a:bodyPr anchor="ctr">
            <a:normAutofit/>
          </a:bodyPr>
          <a:lstStyle/>
          <a:p>
            <a:r>
              <a:rPr lang="de-DE" dirty="0"/>
              <a:t>An der Rezeption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4E65660-94EB-FB75-8BDA-F6F2F469E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3" y="4831173"/>
            <a:ext cx="5192940" cy="1117687"/>
          </a:xfrm>
        </p:spPr>
        <p:txBody>
          <a:bodyPr>
            <a:normAutofit/>
          </a:bodyPr>
          <a:lstStyle/>
          <a:p>
            <a:r>
              <a:rPr lang="de-DE" dirty="0"/>
              <a:t>Fragen, Fragen, Fragen</a:t>
            </a:r>
          </a:p>
        </p:txBody>
      </p:sp>
      <p:pic>
        <p:nvPicPr>
          <p:cNvPr id="3074" name="Picture 2" descr="Premium Vector | Young and happy couple at reception with smiling  receptionist.">
            <a:extLst>
              <a:ext uri="{FF2B5EF4-FFF2-40B4-BE49-F238E27FC236}">
                <a16:creationId xmlns:a16="http://schemas.microsoft.com/office/drawing/2014/main" id="{6F3D546A-5146-6BF5-07BF-630816650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6079" y="1024255"/>
            <a:ext cx="4809490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613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r>
              <a:rPr lang="en-US" sz="5400" dirty="0">
                <a:effectLst/>
              </a:rPr>
              <a:t>… </a:t>
            </a:r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ich </a:t>
            </a:r>
            <a:r>
              <a:rPr lang="en-US" sz="5400" dirty="0" err="1">
                <a:effectLst/>
              </a:rPr>
              <a:t>mein</a:t>
            </a:r>
            <a:r>
              <a:rPr lang="en-US" sz="5400" dirty="0">
                <a:effectLst/>
              </a:rPr>
              <a:t> Handy </a:t>
            </a:r>
            <a:r>
              <a:rPr lang="en-US" sz="5400" dirty="0" err="1">
                <a:effectLst/>
              </a:rPr>
              <a:t>aufladen</a:t>
            </a:r>
            <a:r>
              <a:rPr lang="en-US" sz="5400" dirty="0">
                <a:effectLst/>
              </a:rPr>
              <a:t>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144492"/>
            <a:ext cx="4809490" cy="4569015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752817" y="2669597"/>
            <a:ext cx="1042732" cy="84638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4900" dirty="0"/>
              <a:t>Wo</a:t>
            </a:r>
          </a:p>
        </p:txBody>
      </p:sp>
    </p:spTree>
    <p:extLst>
      <p:ext uri="{BB962C8B-B14F-4D97-AF65-F5344CB8AC3E}">
        <p14:creationId xmlns:p14="http://schemas.microsoft.com/office/powerpoint/2010/main" val="28474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man </a:t>
            </a:r>
            <a:r>
              <a:rPr lang="en-US" sz="5400" dirty="0" err="1">
                <a:effectLst/>
              </a:rPr>
              <a:t>hier</a:t>
            </a:r>
            <a:r>
              <a:rPr lang="en-US" sz="5400" dirty="0">
                <a:effectLst/>
              </a:rPr>
              <a:t>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 </a:t>
            </a:r>
            <a:r>
              <a:rPr lang="en-US" sz="5400" dirty="0" err="1">
                <a:effectLst/>
              </a:rPr>
              <a:t>leihen</a:t>
            </a:r>
            <a:r>
              <a:rPr lang="en-US" sz="5400" dirty="0">
                <a:effectLst/>
              </a:rPr>
              <a:t>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940348"/>
            <a:ext cx="4809490" cy="2977303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157164" y="3419072"/>
            <a:ext cx="3443292" cy="830997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4800" dirty="0"/>
              <a:t>ein Fahrrad</a:t>
            </a:r>
          </a:p>
        </p:txBody>
      </p:sp>
    </p:spTree>
    <p:extLst>
      <p:ext uri="{BB962C8B-B14F-4D97-AF65-F5344CB8AC3E}">
        <p14:creationId xmlns:p14="http://schemas.microsoft.com/office/powerpoint/2010/main" val="42434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63" y="2403231"/>
            <a:ext cx="5487499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>
                <a:effectLst/>
              </a:rPr>
              <a:t>Wo </a:t>
            </a:r>
            <a:r>
              <a:rPr lang="en-US" sz="5400" dirty="0" err="1">
                <a:effectLst/>
              </a:rPr>
              <a:t>gibt</a:t>
            </a:r>
            <a:r>
              <a:rPr lang="en-US" sz="5400" dirty="0">
                <a:effectLst/>
              </a:rPr>
              <a:t> es </a:t>
            </a:r>
            <a:r>
              <a:rPr lang="en-US" sz="5400" dirty="0" err="1">
                <a:effectLst/>
              </a:rPr>
              <a:t>einen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181943"/>
            <a:ext cx="4809490" cy="4494113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1895350" y="3379601"/>
            <a:ext cx="4203825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Supermarkt?</a:t>
            </a:r>
          </a:p>
        </p:txBody>
      </p:sp>
    </p:spTree>
    <p:extLst>
      <p:ext uri="{BB962C8B-B14F-4D97-AF65-F5344CB8AC3E}">
        <p14:creationId xmlns:p14="http://schemas.microsoft.com/office/powerpoint/2010/main" val="416816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 err="1">
                <a:effectLst/>
              </a:rPr>
              <a:t>Gibt</a:t>
            </a:r>
            <a:r>
              <a:rPr lang="en-US" sz="5400" dirty="0">
                <a:effectLst/>
              </a:rPr>
              <a:t> es </a:t>
            </a:r>
            <a:r>
              <a:rPr lang="en-US" sz="5400" dirty="0" err="1">
                <a:effectLst/>
              </a:rPr>
              <a:t>hier</a:t>
            </a:r>
            <a:r>
              <a:rPr lang="en-US" sz="5400" dirty="0">
                <a:effectLst/>
              </a:rPr>
              <a:t>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947022" y="1024255"/>
            <a:ext cx="4387604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523154" y="3434854"/>
            <a:ext cx="5580903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einen Partyraum?</a:t>
            </a:r>
          </a:p>
        </p:txBody>
      </p:sp>
    </p:spTree>
    <p:extLst>
      <p:ext uri="{BB962C8B-B14F-4D97-AF65-F5344CB8AC3E}">
        <p14:creationId xmlns:p14="http://schemas.microsoft.com/office/powerpoint/2010/main" val="186899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6" y="2403231"/>
            <a:ext cx="5452745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man </a:t>
            </a:r>
            <a:r>
              <a:rPr lang="en-US" sz="5400" dirty="0" err="1">
                <a:effectLst/>
              </a:rPr>
              <a:t>hier</a:t>
            </a:r>
            <a:r>
              <a:rPr lang="en-US" sz="5400" dirty="0"/>
              <a:t> </a:t>
            </a:r>
            <a:r>
              <a:rPr lang="en-US" sz="5400" dirty="0" err="1">
                <a:effectLst/>
              </a:rPr>
              <a:t>selbst</a:t>
            </a:r>
            <a:r>
              <a:rPr lang="en-US" sz="5400" dirty="0">
                <a:effectLst/>
              </a:rPr>
              <a:t> … 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625441"/>
            <a:ext cx="4809490" cy="3607117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1929043" y="3330690"/>
            <a:ext cx="2732212" cy="792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kochen?</a:t>
            </a:r>
          </a:p>
        </p:txBody>
      </p:sp>
    </p:spTree>
    <p:extLst>
      <p:ext uri="{BB962C8B-B14F-4D97-AF65-F5344CB8AC3E}">
        <p14:creationId xmlns:p14="http://schemas.microsoft.com/office/powerpoint/2010/main" val="3616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man </a:t>
            </a:r>
            <a:r>
              <a:rPr lang="en-US" sz="5400" dirty="0" err="1">
                <a:effectLst/>
              </a:rPr>
              <a:t>hier</a:t>
            </a:r>
            <a:r>
              <a:rPr lang="en-US" sz="5400" dirty="0">
                <a:effectLst/>
              </a:rPr>
              <a:t>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7115776" y="1024255"/>
            <a:ext cx="4050096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3086100" y="3449142"/>
            <a:ext cx="3175125" cy="92333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waschen?</a:t>
            </a:r>
          </a:p>
        </p:txBody>
      </p:sp>
    </p:spTree>
    <p:extLst>
      <p:ext uri="{BB962C8B-B14F-4D97-AF65-F5344CB8AC3E}">
        <p14:creationId xmlns:p14="http://schemas.microsoft.com/office/powerpoint/2010/main" val="365215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 err="1"/>
              <a:t>s</a:t>
            </a:r>
            <a:r>
              <a:rPr lang="en-US" sz="5400" dirty="0" err="1">
                <a:effectLst/>
              </a:rPr>
              <a:t>prechen</a:t>
            </a:r>
            <a:r>
              <a:rPr lang="en-US" sz="5400" dirty="0">
                <a:effectLst/>
              </a:rPr>
              <a:t> Sie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352175"/>
            <a:ext cx="4809490" cy="415365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2319040" y="3478614"/>
            <a:ext cx="3636000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Italienisch?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B4222CD-435E-8BBF-FB22-D17E9F97EA09}"/>
              </a:ext>
            </a:extLst>
          </p:cNvPr>
          <p:cNvSpPr txBox="1"/>
          <p:nvPr/>
        </p:nvSpPr>
        <p:spPr>
          <a:xfrm rot="20435055">
            <a:off x="351937" y="1159356"/>
            <a:ext cx="4895462" cy="81313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de-DE" sz="4200" dirty="0"/>
              <a:t>Entschuldigung,</a:t>
            </a:r>
          </a:p>
        </p:txBody>
      </p:sp>
    </p:spTree>
    <p:extLst>
      <p:ext uri="{BB962C8B-B14F-4D97-AF65-F5344CB8AC3E}">
        <p14:creationId xmlns:p14="http://schemas.microsoft.com/office/powerpoint/2010/main" val="278055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r>
              <a:rPr lang="en-US" sz="5400" dirty="0">
                <a:effectLst/>
              </a:rPr>
              <a:t>Wo </a:t>
            </a:r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man </a:t>
            </a:r>
            <a:r>
              <a:rPr lang="en-US" sz="5400" dirty="0" err="1">
                <a:effectLst/>
              </a:rPr>
              <a:t>etwas</a:t>
            </a:r>
            <a:r>
              <a:rPr lang="en-US" sz="5400" dirty="0">
                <a:effectLst/>
              </a:rPr>
              <a:t> 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024255"/>
            <a:ext cx="4809490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3543311" y="3817690"/>
            <a:ext cx="2448000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 anchor="b" anchorCtr="0">
            <a:spAutoFit/>
          </a:bodyPr>
          <a:lstStyle/>
          <a:p>
            <a:r>
              <a:rPr lang="de-DE" sz="4800" dirty="0"/>
              <a:t>trinken?</a:t>
            </a:r>
          </a:p>
        </p:txBody>
      </p:sp>
    </p:spTree>
    <p:extLst>
      <p:ext uri="{BB962C8B-B14F-4D97-AF65-F5344CB8AC3E}">
        <p14:creationId xmlns:p14="http://schemas.microsoft.com/office/powerpoint/2010/main" val="29773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r>
              <a:rPr lang="en-US" sz="5400" dirty="0">
                <a:effectLst/>
              </a:rPr>
              <a:t>Wo </a:t>
            </a:r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man gut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442472"/>
            <a:ext cx="4809490" cy="3973056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3874689" y="3462112"/>
            <a:ext cx="1954381" cy="80021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none" tIns="0" rtlCol="0">
            <a:spAutoFit/>
          </a:bodyPr>
          <a:lstStyle/>
          <a:p>
            <a:r>
              <a:rPr lang="de-DE" sz="4900" dirty="0"/>
              <a:t>essen?</a:t>
            </a:r>
          </a:p>
        </p:txBody>
      </p:sp>
    </p:spTree>
    <p:extLst>
      <p:ext uri="{BB962C8B-B14F-4D97-AF65-F5344CB8AC3E}">
        <p14:creationId xmlns:p14="http://schemas.microsoft.com/office/powerpoint/2010/main" val="310581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63" y="2403231"/>
            <a:ext cx="5487499" cy="2133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ich </a:t>
            </a:r>
            <a:r>
              <a:rPr lang="en-US" sz="5400" dirty="0" err="1">
                <a:effectLst/>
              </a:rPr>
              <a:t>mit</a:t>
            </a:r>
            <a:r>
              <a:rPr lang="en-US" sz="5400" dirty="0">
                <a:effectLst/>
              </a:rPr>
              <a:t> Karte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551322"/>
            <a:ext cx="4809490" cy="3755355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2871537" y="3434533"/>
            <a:ext cx="3060000" cy="84638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4900" dirty="0"/>
              <a:t>bezahlen?</a:t>
            </a:r>
          </a:p>
        </p:txBody>
      </p:sp>
    </p:spTree>
    <p:extLst>
      <p:ext uri="{BB962C8B-B14F-4D97-AF65-F5344CB8AC3E}">
        <p14:creationId xmlns:p14="http://schemas.microsoft.com/office/powerpoint/2010/main" val="204551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 err="1">
                <a:effectLst/>
              </a:rPr>
              <a:t>Gibt</a:t>
            </a:r>
            <a:r>
              <a:rPr lang="en-US" sz="5400" dirty="0">
                <a:effectLst/>
              </a:rPr>
              <a:t> es </a:t>
            </a:r>
            <a:r>
              <a:rPr lang="en-US" sz="5400" dirty="0" err="1">
                <a:effectLst/>
              </a:rPr>
              <a:t>hier</a:t>
            </a:r>
            <a:r>
              <a:rPr lang="en-US" sz="5400" dirty="0">
                <a:effectLst/>
              </a:rPr>
              <a:t>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 descr="Symbol-Piktogramm-Schilder &quot;WLAN&quot;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6079" y="1024255"/>
            <a:ext cx="4809490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3691645" y="3449142"/>
            <a:ext cx="2569580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WLAN?</a:t>
            </a:r>
          </a:p>
        </p:txBody>
      </p:sp>
    </p:spTree>
    <p:extLst>
      <p:ext uri="{BB962C8B-B14F-4D97-AF65-F5344CB8AC3E}">
        <p14:creationId xmlns:p14="http://schemas.microsoft.com/office/powerpoint/2010/main" val="360885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7" y="2403231"/>
            <a:ext cx="6258048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>
                <a:effectLst/>
              </a:rPr>
              <a:t>Wie </a:t>
            </a:r>
            <a:r>
              <a:rPr lang="en-US" sz="5400" dirty="0" err="1">
                <a:effectLst/>
              </a:rPr>
              <a:t>ist</a:t>
            </a:r>
            <a:r>
              <a:rPr lang="en-US" sz="5400" dirty="0">
                <a:effectLst/>
              </a:rPr>
              <a:t> das ………....</a:t>
            </a:r>
            <a:br>
              <a:rPr lang="en-US" sz="5400" dirty="0">
                <a:effectLst/>
              </a:rPr>
            </a:br>
            <a:r>
              <a:rPr lang="en-US" sz="5400" dirty="0"/>
              <a:t>f</a:t>
            </a:r>
            <a:r>
              <a:rPr lang="en-US" sz="5400" dirty="0">
                <a:effectLst/>
              </a:rPr>
              <a:t>ür das WLAN?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7065701" y="1024255"/>
            <a:ext cx="4150245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3500713" y="2601944"/>
            <a:ext cx="2911029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Passwort</a:t>
            </a:r>
          </a:p>
        </p:txBody>
      </p:sp>
    </p:spTree>
    <p:extLst>
      <p:ext uri="{BB962C8B-B14F-4D97-AF65-F5344CB8AC3E}">
        <p14:creationId xmlns:p14="http://schemas.microsoft.com/office/powerpoint/2010/main" val="45915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>
                <a:effectLst/>
              </a:rPr>
              <a:t>Wie </a:t>
            </a:r>
            <a:r>
              <a:rPr lang="en-US" sz="5400" dirty="0" err="1">
                <a:effectLst/>
              </a:rPr>
              <a:t>viel</a:t>
            </a:r>
            <a:r>
              <a:rPr lang="en-US" sz="5400" dirty="0">
                <a:effectLst/>
              </a:rPr>
              <a:t>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 das? </a:t>
            </a:r>
            <a:endParaRPr lang="en-US" sz="54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485B050-6C02-C75E-25E4-41CC5DF5F4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915150" y="895863"/>
            <a:ext cx="4596528" cy="524004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F24FB6A-B5B2-713E-E4A5-B751F6BF5AD5}"/>
              </a:ext>
            </a:extLst>
          </p:cNvPr>
          <p:cNvSpPr txBox="1"/>
          <p:nvPr/>
        </p:nvSpPr>
        <p:spPr>
          <a:xfrm>
            <a:off x="2205705" y="3317103"/>
            <a:ext cx="2137692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kostet</a:t>
            </a:r>
          </a:p>
        </p:txBody>
      </p:sp>
    </p:spTree>
    <p:extLst>
      <p:ext uri="{BB962C8B-B14F-4D97-AF65-F5344CB8AC3E}">
        <p14:creationId xmlns:p14="http://schemas.microsoft.com/office/powerpoint/2010/main" val="373931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ich </a:t>
            </a:r>
            <a:r>
              <a:rPr lang="en-US" sz="5400" dirty="0" err="1">
                <a:effectLst/>
              </a:rPr>
              <a:t>hier</a:t>
            </a:r>
            <a:r>
              <a:rPr lang="en-US" sz="5400" dirty="0">
                <a:effectLst/>
              </a:rPr>
              <a:t> 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  </a:t>
            </a:r>
            <a:r>
              <a:rPr lang="en-US" sz="5400" dirty="0" err="1">
                <a:effectLst/>
              </a:rPr>
              <a:t>abgeben</a:t>
            </a:r>
            <a:r>
              <a:rPr lang="en-US" sz="5400" dirty="0">
                <a:effectLst/>
              </a:rPr>
              <a:t>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181943"/>
            <a:ext cx="4809490" cy="4494113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B27F59F-F0C6-0C77-B6BA-E8EF60678BF4}"/>
              </a:ext>
            </a:extLst>
          </p:cNvPr>
          <p:cNvSpPr txBox="1"/>
          <p:nvPr/>
        </p:nvSpPr>
        <p:spPr>
          <a:xfrm>
            <a:off x="3176" y="3505136"/>
            <a:ext cx="6408566" cy="92333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none" rtlCol="0">
            <a:normAutofit/>
          </a:bodyPr>
          <a:lstStyle/>
          <a:p>
            <a:r>
              <a:rPr lang="de-DE" sz="4400" dirty="0"/>
              <a:t>meinen Koffer abgeben?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3175" y="4315243"/>
            <a:ext cx="6408000" cy="769441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4400" dirty="0"/>
              <a:t>  mein Gepäck abgeben?</a:t>
            </a:r>
          </a:p>
        </p:txBody>
      </p:sp>
    </p:spTree>
    <p:extLst>
      <p:ext uri="{BB962C8B-B14F-4D97-AF65-F5344CB8AC3E}">
        <p14:creationId xmlns:p14="http://schemas.microsoft.com/office/powerpoint/2010/main" val="24121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01A3CA1B-1530-4046-A299-90F41FE7F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85DE991-651A-4067-9345-354591453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1A7D09E-FC38-41AC-AD2B-A9DCCFCBE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3717E301-9A1C-441F-BCE3-A7978A1C3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C92FBE1-7876-42B4-BB11-46FF68221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86B5BE23-43BC-4102-A20C-F4ACF61B9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6B3E0EB5-236F-4CF9-A4DE-18C67F583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12192000" cy="6858000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BC74B2E0-C1FD-4AD7-A14C-28341D0D8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816" y="0"/>
            <a:ext cx="4636008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FA07D031-EDFA-4306-A17D-646DC5B6C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2"/>
            <a:ext cx="7767872" cy="225365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2933D720-9FAE-440B-82CD-48ED80970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590078"/>
            <a:ext cx="7868173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733709"/>
            <a:ext cx="6714888" cy="13730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600" dirty="0">
                <a:effectLst/>
              </a:rPr>
              <a:t>… </a:t>
            </a:r>
            <a:r>
              <a:rPr lang="en-US" sz="4600" dirty="0" err="1">
                <a:effectLst/>
              </a:rPr>
              <a:t>komme</a:t>
            </a:r>
            <a:r>
              <a:rPr lang="en-US" sz="4600" dirty="0">
                <a:effectLst/>
              </a:rPr>
              <a:t> ich </a:t>
            </a:r>
            <a:br>
              <a:rPr lang="en-US" sz="4600" dirty="0">
                <a:effectLst/>
              </a:rPr>
            </a:br>
            <a:r>
              <a:rPr lang="en-US" sz="4600" dirty="0" err="1">
                <a:effectLst/>
              </a:rPr>
              <a:t>zum</a:t>
            </a:r>
            <a:r>
              <a:rPr lang="en-US" sz="4600" dirty="0">
                <a:effectLst/>
              </a:rPr>
              <a:t> </a:t>
            </a:r>
            <a:r>
              <a:rPr lang="en-US" sz="4600" dirty="0" err="1">
                <a:effectLst/>
              </a:rPr>
              <a:t>Bahnhof</a:t>
            </a:r>
            <a:r>
              <a:rPr lang="en-US" sz="4600" dirty="0">
                <a:effectLst/>
              </a:rPr>
              <a:t>? </a:t>
            </a:r>
            <a:endParaRPr lang="en-US" sz="46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F695075-78BE-4317-9CC5-B2ADC2D99D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93466" y="642795"/>
            <a:ext cx="3347830" cy="557512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1" descr="Ein Bild, das Schwarzweiß enthält.&#10;&#10;Automatisch generierte Beschreibung mit geringer Zuverlässigkeit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8738612" y="2969267"/>
            <a:ext cx="1948546" cy="231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 descr="Ein Bild, das Entwurf, Zeichnung, Clipart, Design enthält.&#10;&#10;Automatisch generierte Beschreibung">
            <a:extLst>
              <a:ext uri="{FF2B5EF4-FFF2-40B4-BE49-F238E27FC236}">
                <a16:creationId xmlns:a16="http://schemas.microsoft.com/office/drawing/2014/main" id="{BDD8A407-EA88-FE4F-BD0A-F57E4B768C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2885" y="1676441"/>
            <a:ext cx="1071954" cy="118448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A9BA4FC-5C65-7C15-9226-6A78F7D45914}"/>
              </a:ext>
            </a:extLst>
          </p:cNvPr>
          <p:cNvSpPr txBox="1"/>
          <p:nvPr/>
        </p:nvSpPr>
        <p:spPr>
          <a:xfrm>
            <a:off x="3161866" y="2680235"/>
            <a:ext cx="1210627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4600" dirty="0"/>
              <a:t>Wie</a:t>
            </a:r>
          </a:p>
        </p:txBody>
      </p:sp>
    </p:spTree>
    <p:extLst>
      <p:ext uri="{BB962C8B-B14F-4D97-AF65-F5344CB8AC3E}">
        <p14:creationId xmlns:p14="http://schemas.microsoft.com/office/powerpoint/2010/main" val="256642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/>
              <a:t>Wo</a:t>
            </a:r>
            <a:r>
              <a:rPr lang="en-US" sz="5400" dirty="0">
                <a:effectLst/>
              </a:rPr>
              <a:t> </a:t>
            </a:r>
            <a:r>
              <a:rPr lang="en-US" sz="5400" dirty="0" err="1">
                <a:effectLst/>
              </a:rPr>
              <a:t>gibt</a:t>
            </a:r>
            <a:r>
              <a:rPr lang="en-US" sz="5400" dirty="0">
                <a:effectLst/>
              </a:rPr>
              <a:t> es</a:t>
            </a:r>
            <a:br>
              <a:rPr lang="en-US" sz="5400" dirty="0">
                <a:effectLst/>
              </a:rPr>
            </a:br>
            <a:r>
              <a:rPr lang="en-US" sz="5400" dirty="0">
                <a:effectLst/>
              </a:rPr>
              <a:t>…?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352175"/>
            <a:ext cx="4809490" cy="415365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2476452" y="3521973"/>
            <a:ext cx="3587487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Frühstück?</a:t>
            </a:r>
          </a:p>
        </p:txBody>
      </p:sp>
    </p:spTree>
    <p:extLst>
      <p:ext uri="{BB962C8B-B14F-4D97-AF65-F5344CB8AC3E}">
        <p14:creationId xmlns:p14="http://schemas.microsoft.com/office/powerpoint/2010/main" val="150523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dirty="0">
                <a:effectLst/>
              </a:rPr>
              <a:t>… </a:t>
            </a:r>
            <a:r>
              <a:rPr lang="en-US" sz="5400" dirty="0" err="1">
                <a:effectLst/>
              </a:rPr>
              <a:t>kann</a:t>
            </a:r>
            <a:r>
              <a:rPr lang="en-US" sz="5400" dirty="0">
                <a:effectLst/>
              </a:rPr>
              <a:t> man</a:t>
            </a:r>
            <a:br>
              <a:rPr lang="en-US" sz="5400" dirty="0">
                <a:effectLst/>
              </a:rPr>
            </a:br>
            <a:r>
              <a:rPr lang="en-US" sz="5400" dirty="0" err="1">
                <a:effectLst/>
              </a:rPr>
              <a:t>frühstücken</a:t>
            </a:r>
            <a:r>
              <a:rPr lang="en-US" sz="5400" dirty="0">
                <a:effectLst/>
              </a:rPr>
              <a:t>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736079" y="1024255"/>
            <a:ext cx="4809490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2F32855-1D3F-7910-43C4-AB6E3660F383}"/>
              </a:ext>
            </a:extLst>
          </p:cNvPr>
          <p:cNvSpPr txBox="1"/>
          <p:nvPr/>
        </p:nvSpPr>
        <p:spPr>
          <a:xfrm>
            <a:off x="834314" y="2610704"/>
            <a:ext cx="1929368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5400" dirty="0"/>
              <a:t>Wann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D011BD6-2A32-CBF6-E78E-E78C91BECB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1869" y="1179081"/>
            <a:ext cx="1421512" cy="123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4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0573A24-AD84-4562-A993-7D04E1D18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3C087F8-F09C-4C07-B55F-6081689A24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C49D257-5737-4C0D-89EA-9C311AF2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9176" y="0"/>
            <a:ext cx="6092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13D267A-94F5-488A-94C6-5D7156D9A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88333"/>
            <a:ext cx="6400800" cy="1857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46CE3EB2-91DF-4F5D-8874-744AAAE31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2162908"/>
            <a:ext cx="6411743" cy="2532185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C0A5AA-860E-2E5D-A19C-EE43B82D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2403231"/>
            <a:ext cx="5192940" cy="21336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r>
              <a:rPr lang="en-US" sz="5400" dirty="0" err="1">
                <a:effectLst/>
              </a:rPr>
              <a:t>Haben</a:t>
            </a:r>
            <a:r>
              <a:rPr lang="en-US" sz="5400" dirty="0">
                <a:effectLst/>
              </a:rPr>
              <a:t> Sie </a:t>
            </a:r>
            <a:r>
              <a:rPr lang="en-US" sz="5400" dirty="0" err="1">
                <a:effectLst/>
              </a:rPr>
              <a:t>ein</a:t>
            </a:r>
            <a:r>
              <a:rPr lang="en-US" sz="5400" dirty="0">
                <a:effectLst/>
              </a:rPr>
              <a:t> Kabel  …  </a:t>
            </a:r>
            <a:r>
              <a:rPr lang="en-US" sz="5400" dirty="0" err="1">
                <a:effectLst/>
              </a:rPr>
              <a:t>mein</a:t>
            </a:r>
            <a:r>
              <a:rPr lang="en-US" sz="5400" dirty="0">
                <a:effectLst/>
              </a:rPr>
              <a:t> Handy? </a:t>
            </a:r>
            <a:endParaRPr lang="en-US" sz="5400" dirty="0"/>
          </a:p>
        </p:txBody>
      </p:sp>
      <p:pic>
        <p:nvPicPr>
          <p:cNvPr id="4" name="Grafik 1">
            <a:extLst>
              <a:ext uri="{FF2B5EF4-FFF2-40B4-BE49-F238E27FC236}">
                <a16:creationId xmlns:a16="http://schemas.microsoft.com/office/drawing/2014/main" id="{9B49B1F3-C7D8-6A90-AF34-C069211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7242341" y="1024255"/>
            <a:ext cx="3796965" cy="4809490"/>
          </a:xfrm>
          <a:prstGeom prst="rect">
            <a:avLst/>
          </a:prstGeo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9FDDF03-E48D-8E08-735F-5043CEB568A9}"/>
              </a:ext>
            </a:extLst>
          </p:cNvPr>
          <p:cNvSpPr txBox="1"/>
          <p:nvPr/>
        </p:nvSpPr>
        <p:spPr>
          <a:xfrm>
            <a:off x="3319656" y="3027455"/>
            <a:ext cx="1023061" cy="82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4900" dirty="0"/>
              <a:t>für</a:t>
            </a:r>
          </a:p>
        </p:txBody>
      </p:sp>
    </p:spTree>
    <p:extLst>
      <p:ext uri="{BB962C8B-B14F-4D97-AF65-F5344CB8AC3E}">
        <p14:creationId xmlns:p14="http://schemas.microsoft.com/office/powerpoint/2010/main" val="56574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0</TotalTime>
  <Words>159</Words>
  <Application>Microsoft Macintosh PowerPoint</Application>
  <PresentationFormat>Breitbild</PresentationFormat>
  <Paragraphs>40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2" baseType="lpstr">
      <vt:lpstr>Arial</vt:lpstr>
      <vt:lpstr>Trebuchet MS</vt:lpstr>
      <vt:lpstr>Berlin</vt:lpstr>
      <vt:lpstr>An der Rezeption</vt:lpstr>
      <vt:lpstr>Gibt es hier  …? </vt:lpstr>
      <vt:lpstr>Wie ist das ……….... für das WLAN? </vt:lpstr>
      <vt:lpstr>Wie viel  … das? </vt:lpstr>
      <vt:lpstr>Kann ich hier  …  abgeben? </vt:lpstr>
      <vt:lpstr>… komme ich  zum Bahnhof? </vt:lpstr>
      <vt:lpstr>Wo gibt es …? </vt:lpstr>
      <vt:lpstr>… kann man frühstücken? </vt:lpstr>
      <vt:lpstr>Haben Sie ein Kabel  …  mein Handy? </vt:lpstr>
      <vt:lpstr>… kann ich mein Handy aufladen? </vt:lpstr>
      <vt:lpstr>Kann man hier  … leihen? </vt:lpstr>
      <vt:lpstr>Wo gibt es einen …? </vt:lpstr>
      <vt:lpstr>Gibt es hier  …? </vt:lpstr>
      <vt:lpstr>Kann man hier selbst … ? </vt:lpstr>
      <vt:lpstr>Kann man hier  …? </vt:lpstr>
      <vt:lpstr>sprechen Sie …? </vt:lpstr>
      <vt:lpstr>Wo kann man etwas   …? </vt:lpstr>
      <vt:lpstr>Wo kann man gut …? </vt:lpstr>
      <vt:lpstr>Kann ich mit Karte …?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der Rezeption</dc:title>
  <dc:creator>Inderst Martina (DOCENTE)</dc:creator>
  <cp:lastModifiedBy>Inderst Martina (DOCENTE)</cp:lastModifiedBy>
  <cp:revision>3</cp:revision>
  <dcterms:created xsi:type="dcterms:W3CDTF">2024-02-22T20:51:29Z</dcterms:created>
  <dcterms:modified xsi:type="dcterms:W3CDTF">2024-03-10T18:13:36Z</dcterms:modified>
</cp:coreProperties>
</file>